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wmf" ContentType="image/x-wmf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77450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25920" y="451944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2603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259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148480" y="2013120"/>
            <a:ext cx="6013440" cy="4798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148480" y="2013120"/>
            <a:ext cx="6013440" cy="4798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93000" y="402480"/>
            <a:ext cx="8691480" cy="677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9259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2603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925920" y="451944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925920" y="451944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2603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9259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148480" y="2013120"/>
            <a:ext cx="6013440" cy="4798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148480" y="2013120"/>
            <a:ext cx="6013440" cy="4798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3000" y="402480"/>
            <a:ext cx="8691480" cy="677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259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479808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260320" y="451944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260320" y="2013120"/>
            <a:ext cx="41277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25920" y="4519440"/>
            <a:ext cx="8458560" cy="2288520"/>
          </a:xfrm>
          <a:prstGeom prst="rect">
            <a:avLst/>
          </a:prstGeom>
        </p:spPr>
        <p:txBody>
          <a:bodyPr lIns="0" rIns="0" tIns="0" bIns="0"/>
          <a:p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93000" y="402480"/>
            <a:ext cx="8691480" cy="146160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8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25920" y="2013120"/>
            <a:ext cx="8458560" cy="4798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89000" indent="-188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LevelEdit Master text styles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567000" indent="-188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21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944640" indent="-188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77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322640" indent="-188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1700640" indent="-1886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15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level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93000" y="7009560"/>
            <a:ext cx="226692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338280" y="7009560"/>
            <a:ext cx="3400920" cy="4021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117200" y="7009560"/>
            <a:ext cx="226692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0752A48-1FCF-4156-BA0F-BE16F746ADB5}" type="slidenum">
              <a:rPr b="0" lang="en-US" sz="1400" spc="-1" strike="noStrike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826640" y="4923000"/>
            <a:ext cx="7557840" cy="13172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0" lang="en-US" sz="7940" spc="-245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693000" y="7009560"/>
            <a:ext cx="226692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989" spc="-1" strike="noStrike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9/19/16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338280" y="7009560"/>
            <a:ext cx="3400920" cy="40212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7117200" y="7009560"/>
            <a:ext cx="226692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15F9CD2-E77A-4F64-A04F-FD83FA84B1C2}" type="slidenum">
              <a:rPr b="0" lang="en-US" sz="989" spc="-1" strike="noStrike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9120" cy="4385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  <a:endParaRPr b="0" lang="en-US" sz="26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77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  <a:endParaRPr b="0" lang="en-US" sz="177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  <a:endParaRPr b="0" lang="en-US" sz="15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5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  <a:endParaRPr b="0" lang="en-US" sz="155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Searching for the rest of the Universe: Dark Matter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39" descr=""/>
          <p:cNvPicPr/>
          <p:nvPr/>
        </p:nvPicPr>
        <p:blipFill>
          <a:blip r:embed="rId1"/>
          <a:stretch/>
        </p:blipFill>
        <p:spPr>
          <a:xfrm>
            <a:off x="2740320" y="1576080"/>
            <a:ext cx="4665960" cy="5555880"/>
          </a:xfrm>
          <a:prstGeom prst="rect">
            <a:avLst/>
          </a:prstGeom>
          <a:ln>
            <a:noFill/>
          </a:ln>
        </p:spPr>
      </p:pic>
      <p:sp>
        <p:nvSpPr>
          <p:cNvPr id="80" name="CustomShape 2"/>
          <p:cNvSpPr/>
          <p:nvPr/>
        </p:nvSpPr>
        <p:spPr>
          <a:xfrm>
            <a:off x="130680" y="6802560"/>
            <a:ext cx="23608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Astronomy on Tap ATX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20 Sept 2016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743200" y="2194560"/>
            <a:ext cx="4023000" cy="3748680"/>
          </a:xfrm>
          <a:prstGeom prst="can">
            <a:avLst>
              <a:gd name="adj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Detection Experiments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4480560" y="3657600"/>
            <a:ext cx="2468520" cy="21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 rot="5431800">
            <a:off x="6163920" y="3882960"/>
            <a:ext cx="1737000" cy="548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Superconductor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7955280" y="1920240"/>
            <a:ext cx="2121120" cy="246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Fancy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Electronics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6"/>
          <p:cNvSpPr/>
          <p:nvPr/>
        </p:nvSpPr>
        <p:spPr>
          <a:xfrm flipH="1" flipV="1">
            <a:off x="7306560" y="4159800"/>
            <a:ext cx="1708920" cy="228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5394960" y="1463040"/>
            <a:ext cx="2194200" cy="77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CDMS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577840" y="1280160"/>
            <a:ext cx="20113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9"/>
          <p:cNvSpPr/>
          <p:nvPr/>
        </p:nvSpPr>
        <p:spPr>
          <a:xfrm>
            <a:off x="2560320" y="5943600"/>
            <a:ext cx="4388760" cy="3654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 Detectors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10"/>
          <p:cNvSpPr/>
          <p:nvPr/>
        </p:nvSpPr>
        <p:spPr>
          <a:xfrm flipV="1">
            <a:off x="6949440" y="4389120"/>
            <a:ext cx="2066760" cy="1737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1"/>
          <p:cNvSpPr/>
          <p:nvPr/>
        </p:nvSpPr>
        <p:spPr>
          <a:xfrm>
            <a:off x="3749040" y="2411280"/>
            <a:ext cx="2194200" cy="4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Xenon Gas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2"/>
          <p:cNvSpPr/>
          <p:nvPr/>
        </p:nvSpPr>
        <p:spPr>
          <a:xfrm>
            <a:off x="1172160" y="1737360"/>
            <a:ext cx="548280" cy="54828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Line 13"/>
          <p:cNvSpPr/>
          <p:nvPr/>
        </p:nvSpPr>
        <p:spPr>
          <a:xfrm>
            <a:off x="1720800" y="2263680"/>
            <a:ext cx="1645920" cy="2011680"/>
          </a:xfrm>
          <a:prstGeom prst="line">
            <a:avLst/>
          </a:prstGeom>
          <a:ln w="1908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14"/>
          <p:cNvSpPr/>
          <p:nvPr/>
        </p:nvSpPr>
        <p:spPr>
          <a:xfrm flipH="1">
            <a:off x="1482480" y="4294800"/>
            <a:ext cx="1828800" cy="1828800"/>
          </a:xfrm>
          <a:prstGeom prst="line">
            <a:avLst/>
          </a:prstGeom>
          <a:ln w="29160"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5"/>
          <p:cNvSpPr/>
          <p:nvPr/>
        </p:nvSpPr>
        <p:spPr>
          <a:xfrm>
            <a:off x="3527280" y="4162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6"/>
          <p:cNvSpPr/>
          <p:nvPr/>
        </p:nvSpPr>
        <p:spPr>
          <a:xfrm>
            <a:off x="3635280" y="4198680"/>
            <a:ext cx="137520" cy="13752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7"/>
          <p:cNvSpPr/>
          <p:nvPr/>
        </p:nvSpPr>
        <p:spPr>
          <a:xfrm>
            <a:off x="3527280" y="4270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8"/>
          <p:cNvSpPr/>
          <p:nvPr/>
        </p:nvSpPr>
        <p:spPr>
          <a:xfrm>
            <a:off x="3599280" y="4090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9"/>
          <p:cNvSpPr/>
          <p:nvPr/>
        </p:nvSpPr>
        <p:spPr>
          <a:xfrm>
            <a:off x="3383280" y="4198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0"/>
          <p:cNvSpPr/>
          <p:nvPr/>
        </p:nvSpPr>
        <p:spPr>
          <a:xfrm>
            <a:off x="3455280" y="4090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1"/>
          <p:cNvSpPr/>
          <p:nvPr/>
        </p:nvSpPr>
        <p:spPr>
          <a:xfrm>
            <a:off x="3563280" y="3982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2"/>
          <p:cNvSpPr/>
          <p:nvPr/>
        </p:nvSpPr>
        <p:spPr>
          <a:xfrm>
            <a:off x="3455280" y="4306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3"/>
          <p:cNvSpPr/>
          <p:nvPr/>
        </p:nvSpPr>
        <p:spPr>
          <a:xfrm>
            <a:off x="3599280" y="4342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4"/>
          <p:cNvSpPr/>
          <p:nvPr/>
        </p:nvSpPr>
        <p:spPr>
          <a:xfrm>
            <a:off x="3671280" y="4126680"/>
            <a:ext cx="13752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5"/>
          <p:cNvSpPr/>
          <p:nvPr/>
        </p:nvSpPr>
        <p:spPr>
          <a:xfrm flipH="1">
            <a:off x="3735720" y="4270680"/>
            <a:ext cx="138960" cy="1375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6"/>
          <p:cNvSpPr/>
          <p:nvPr/>
        </p:nvSpPr>
        <p:spPr>
          <a:xfrm>
            <a:off x="3527280" y="4090680"/>
            <a:ext cx="137520" cy="13752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7"/>
          <p:cNvSpPr/>
          <p:nvPr/>
        </p:nvSpPr>
        <p:spPr>
          <a:xfrm>
            <a:off x="3491280" y="4306680"/>
            <a:ext cx="137520" cy="13752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8"/>
          <p:cNvSpPr/>
          <p:nvPr/>
        </p:nvSpPr>
        <p:spPr>
          <a:xfrm>
            <a:off x="3743280" y="4054680"/>
            <a:ext cx="137520" cy="13752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9"/>
          <p:cNvSpPr/>
          <p:nvPr/>
        </p:nvSpPr>
        <p:spPr>
          <a:xfrm>
            <a:off x="3945960" y="3881160"/>
            <a:ext cx="623880" cy="402480"/>
          </a:xfrm>
          <a:custGeom>
            <a:avLst/>
            <a:gdLst/>
            <a:ahLst/>
            <a:rect l="l" t="t" r="r" b="b"/>
            <a:pathLst>
              <a:path w="1734" h="1119">
                <a:moveTo>
                  <a:pt x="0" y="779"/>
                </a:moveTo>
                <a:cubicBezTo>
                  <a:pt x="99" y="0"/>
                  <a:pt x="789" y="1118"/>
                  <a:pt x="852" y="684"/>
                </a:cubicBezTo>
                <a:cubicBezTo>
                  <a:pt x="949" y="6"/>
                  <a:pt x="1500" y="497"/>
                  <a:pt x="1544" y="716"/>
                </a:cubicBezTo>
                <a:lnTo>
                  <a:pt x="1702" y="401"/>
                </a:lnTo>
                <a:lnTo>
                  <a:pt x="1733" y="181"/>
                </a:lnTo>
              </a:path>
            </a:pathLst>
          </a:cu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0"/>
          <p:cNvSpPr/>
          <p:nvPr/>
        </p:nvSpPr>
        <p:spPr>
          <a:xfrm>
            <a:off x="3944880" y="4200840"/>
            <a:ext cx="599400" cy="546480"/>
          </a:xfrm>
          <a:custGeom>
            <a:avLst/>
            <a:gdLst/>
            <a:ahLst/>
            <a:rect l="l" t="t" r="r" b="b"/>
            <a:pathLst>
              <a:path w="1666" h="1519">
                <a:moveTo>
                  <a:pt x="0" y="494"/>
                </a:moveTo>
                <a:cubicBezTo>
                  <a:pt x="611" y="0"/>
                  <a:pt x="335" y="1285"/>
                  <a:pt x="681" y="1015"/>
                </a:cubicBezTo>
                <a:cubicBezTo>
                  <a:pt x="1220" y="593"/>
                  <a:pt x="1278" y="1330"/>
                  <a:pt x="1158" y="1518"/>
                </a:cubicBezTo>
                <a:lnTo>
                  <a:pt x="1490" y="1400"/>
                </a:lnTo>
                <a:lnTo>
                  <a:pt x="1665" y="1262"/>
                </a:lnTo>
              </a:path>
            </a:pathLst>
          </a:custGeom>
          <a:noFill/>
          <a:ln w="38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1"/>
          <p:cNvSpPr/>
          <p:nvPr/>
        </p:nvSpPr>
        <p:spPr>
          <a:xfrm>
            <a:off x="3732480" y="2307600"/>
            <a:ext cx="219420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Germanium Crystal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Search Results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583920" y="1699200"/>
            <a:ext cx="906840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Picture 1" descr=""/>
          <p:cNvPicPr/>
          <p:nvPr/>
        </p:nvPicPr>
        <p:blipFill>
          <a:blip r:embed="rId1"/>
          <a:stretch/>
        </p:blipFill>
        <p:spPr>
          <a:xfrm>
            <a:off x="879840" y="1244520"/>
            <a:ext cx="8476920" cy="5716800"/>
          </a:xfrm>
          <a:prstGeom prst="rect">
            <a:avLst/>
          </a:prstGeom>
          <a:ln>
            <a:noFill/>
          </a:ln>
        </p:spPr>
      </p:pic>
      <p:sp>
        <p:nvSpPr>
          <p:cNvPr id="246" name="CustomShape 3"/>
          <p:cNvSpPr/>
          <p:nvPr/>
        </p:nvSpPr>
        <p:spPr>
          <a:xfrm rot="16200000">
            <a:off x="-807480" y="3808800"/>
            <a:ext cx="3828240" cy="352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Dark Matter Particle Size (cm^2)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8330040" y="1406880"/>
            <a:ext cx="1026360" cy="4677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5"/>
          <p:cNvSpPr/>
          <p:nvPr/>
        </p:nvSpPr>
        <p:spPr>
          <a:xfrm>
            <a:off x="1828800" y="3436560"/>
            <a:ext cx="6532200" cy="2702520"/>
          </a:xfrm>
          <a:custGeom>
            <a:avLst/>
            <a:gdLst/>
            <a:ahLst/>
            <a:rect l="l" t="t" r="r" b="b"/>
            <a:pathLst>
              <a:path w="6532644" h="2703006">
                <a:moveTo>
                  <a:pt x="10049" y="231112"/>
                </a:moveTo>
                <a:cubicBezTo>
                  <a:pt x="13398" y="219389"/>
                  <a:pt x="44666" y="212685"/>
                  <a:pt x="60290" y="200967"/>
                </a:cubicBezTo>
                <a:cubicBezTo>
                  <a:pt x="95767" y="174359"/>
                  <a:pt x="98577" y="143664"/>
                  <a:pt x="150725" y="130628"/>
                </a:cubicBezTo>
                <a:lnTo>
                  <a:pt x="190919" y="120580"/>
                </a:lnTo>
                <a:cubicBezTo>
                  <a:pt x="222581" y="99472"/>
                  <a:pt x="216006" y="100036"/>
                  <a:pt x="251209" y="90435"/>
                </a:cubicBezTo>
                <a:cubicBezTo>
                  <a:pt x="277856" y="83168"/>
                  <a:pt x="306892" y="82690"/>
                  <a:pt x="331596" y="70338"/>
                </a:cubicBezTo>
                <a:lnTo>
                  <a:pt x="371789" y="50241"/>
                </a:lnTo>
                <a:cubicBezTo>
                  <a:pt x="380721" y="36843"/>
                  <a:pt x="399701" y="0"/>
                  <a:pt x="422031" y="0"/>
                </a:cubicBezTo>
                <a:cubicBezTo>
                  <a:pt x="434107" y="0"/>
                  <a:pt x="442128" y="13397"/>
                  <a:pt x="452176" y="20096"/>
                </a:cubicBezTo>
                <a:cubicBezTo>
                  <a:pt x="455525" y="30144"/>
                  <a:pt x="459437" y="40022"/>
                  <a:pt x="462224" y="50241"/>
                </a:cubicBezTo>
                <a:cubicBezTo>
                  <a:pt x="469491" y="76888"/>
                  <a:pt x="469969" y="105924"/>
                  <a:pt x="482321" y="130628"/>
                </a:cubicBezTo>
                <a:cubicBezTo>
                  <a:pt x="489020" y="144026"/>
                  <a:pt x="496517" y="157054"/>
                  <a:pt x="502418" y="170822"/>
                </a:cubicBezTo>
                <a:cubicBezTo>
                  <a:pt x="506590" y="180557"/>
                  <a:pt x="507322" y="191708"/>
                  <a:pt x="512466" y="200967"/>
                </a:cubicBezTo>
                <a:cubicBezTo>
                  <a:pt x="524196" y="222081"/>
                  <a:pt x="552660" y="261257"/>
                  <a:pt x="552660" y="261257"/>
                </a:cubicBezTo>
                <a:cubicBezTo>
                  <a:pt x="563194" y="292861"/>
                  <a:pt x="560595" y="300042"/>
                  <a:pt x="592853" y="321547"/>
                </a:cubicBezTo>
                <a:cubicBezTo>
                  <a:pt x="601666" y="327422"/>
                  <a:pt x="612779" y="328808"/>
                  <a:pt x="622998" y="331595"/>
                </a:cubicBezTo>
                <a:cubicBezTo>
                  <a:pt x="740327" y="363594"/>
                  <a:pt x="685333" y="345551"/>
                  <a:pt x="834013" y="371789"/>
                </a:cubicBezTo>
                <a:cubicBezTo>
                  <a:pt x="847613" y="374189"/>
                  <a:pt x="860809" y="378488"/>
                  <a:pt x="874207" y="381837"/>
                </a:cubicBezTo>
                <a:cubicBezTo>
                  <a:pt x="901400" y="399966"/>
                  <a:pt x="912670" y="409280"/>
                  <a:pt x="944545" y="422030"/>
                </a:cubicBezTo>
                <a:cubicBezTo>
                  <a:pt x="964214" y="429897"/>
                  <a:pt x="1004835" y="442127"/>
                  <a:pt x="1004835" y="442127"/>
                </a:cubicBezTo>
                <a:cubicBezTo>
                  <a:pt x="1024932" y="455525"/>
                  <a:pt x="1048046" y="465242"/>
                  <a:pt x="1065125" y="482321"/>
                </a:cubicBezTo>
                <a:cubicBezTo>
                  <a:pt x="1075174" y="492369"/>
                  <a:pt x="1082933" y="505416"/>
                  <a:pt x="1095271" y="512466"/>
                </a:cubicBezTo>
                <a:cubicBezTo>
                  <a:pt x="1107261" y="519318"/>
                  <a:pt x="1122066" y="519165"/>
                  <a:pt x="1135464" y="522514"/>
                </a:cubicBezTo>
                <a:cubicBezTo>
                  <a:pt x="1145512" y="529213"/>
                  <a:pt x="1154807" y="537210"/>
                  <a:pt x="1165609" y="542611"/>
                </a:cubicBezTo>
                <a:cubicBezTo>
                  <a:pt x="1175083" y="547348"/>
                  <a:pt x="1187483" y="546042"/>
                  <a:pt x="1195754" y="552659"/>
                </a:cubicBezTo>
                <a:cubicBezTo>
                  <a:pt x="1205184" y="560203"/>
                  <a:pt x="1207312" y="574265"/>
                  <a:pt x="1215851" y="582804"/>
                </a:cubicBezTo>
                <a:cubicBezTo>
                  <a:pt x="1235331" y="602284"/>
                  <a:pt x="1251622" y="604776"/>
                  <a:pt x="1276141" y="612949"/>
                </a:cubicBezTo>
                <a:cubicBezTo>
                  <a:pt x="1286189" y="622997"/>
                  <a:pt x="1295369" y="633997"/>
                  <a:pt x="1306286" y="643094"/>
                </a:cubicBezTo>
                <a:cubicBezTo>
                  <a:pt x="1340365" y="671494"/>
                  <a:pt x="1329253" y="657243"/>
                  <a:pt x="1366576" y="673239"/>
                </a:cubicBezTo>
                <a:cubicBezTo>
                  <a:pt x="1453493" y="710489"/>
                  <a:pt x="1366219" y="679820"/>
                  <a:pt x="1436914" y="703384"/>
                </a:cubicBezTo>
                <a:cubicBezTo>
                  <a:pt x="1443613" y="713432"/>
                  <a:pt x="1445863" y="728884"/>
                  <a:pt x="1457011" y="733529"/>
                </a:cubicBezTo>
                <a:cubicBezTo>
                  <a:pt x="1502812" y="752613"/>
                  <a:pt x="1621995" y="759489"/>
                  <a:pt x="1668027" y="763674"/>
                </a:cubicBezTo>
                <a:cubicBezTo>
                  <a:pt x="1678075" y="767024"/>
                  <a:pt x="1687988" y="770813"/>
                  <a:pt x="1698172" y="773723"/>
                </a:cubicBezTo>
                <a:cubicBezTo>
                  <a:pt x="1878724" y="825310"/>
                  <a:pt x="1994528" y="773524"/>
                  <a:pt x="2240783" y="763674"/>
                </a:cubicBezTo>
                <a:cubicBezTo>
                  <a:pt x="2292479" y="746442"/>
                  <a:pt x="2299158" y="737791"/>
                  <a:pt x="2371411" y="783771"/>
                </a:cubicBezTo>
                <a:cubicBezTo>
                  <a:pt x="2383062" y="791185"/>
                  <a:pt x="2377666" y="810686"/>
                  <a:pt x="2381460" y="823965"/>
                </a:cubicBezTo>
                <a:cubicBezTo>
                  <a:pt x="2384370" y="834149"/>
                  <a:pt x="2388159" y="844062"/>
                  <a:pt x="2391508" y="854110"/>
                </a:cubicBezTo>
                <a:cubicBezTo>
                  <a:pt x="2394857" y="894303"/>
                  <a:pt x="2396225" y="934711"/>
                  <a:pt x="2401556" y="974690"/>
                </a:cubicBezTo>
                <a:cubicBezTo>
                  <a:pt x="2402956" y="985189"/>
                  <a:pt x="2408695" y="994651"/>
                  <a:pt x="2411605" y="1004835"/>
                </a:cubicBezTo>
                <a:cubicBezTo>
                  <a:pt x="2429848" y="1068684"/>
                  <a:pt x="2410529" y="1022779"/>
                  <a:pt x="2441750" y="1085222"/>
                </a:cubicBezTo>
                <a:cubicBezTo>
                  <a:pt x="2464775" y="1177325"/>
                  <a:pt x="2446525" y="1142628"/>
                  <a:pt x="2481943" y="1195754"/>
                </a:cubicBezTo>
                <a:cubicBezTo>
                  <a:pt x="2485292" y="1276141"/>
                  <a:pt x="2486047" y="1356677"/>
                  <a:pt x="2491991" y="1436914"/>
                </a:cubicBezTo>
                <a:cubicBezTo>
                  <a:pt x="2492773" y="1447477"/>
                  <a:pt x="2500726" y="1456549"/>
                  <a:pt x="2502040" y="1467059"/>
                </a:cubicBezTo>
                <a:cubicBezTo>
                  <a:pt x="2515696" y="1576305"/>
                  <a:pt x="2502625" y="1569886"/>
                  <a:pt x="2522136" y="1647929"/>
                </a:cubicBezTo>
                <a:cubicBezTo>
                  <a:pt x="2524705" y="1658205"/>
                  <a:pt x="2527448" y="1668600"/>
                  <a:pt x="2532185" y="1678074"/>
                </a:cubicBezTo>
                <a:cubicBezTo>
                  <a:pt x="2537586" y="1688876"/>
                  <a:pt x="2545583" y="1698171"/>
                  <a:pt x="2552282" y="1708220"/>
                </a:cubicBezTo>
                <a:lnTo>
                  <a:pt x="2572378" y="1768510"/>
                </a:lnTo>
                <a:cubicBezTo>
                  <a:pt x="2575727" y="1778558"/>
                  <a:pt x="2576552" y="1789842"/>
                  <a:pt x="2582427" y="1798655"/>
                </a:cubicBezTo>
                <a:lnTo>
                  <a:pt x="2602523" y="1828800"/>
                </a:lnTo>
                <a:cubicBezTo>
                  <a:pt x="2633955" y="1954517"/>
                  <a:pt x="2593776" y="1798178"/>
                  <a:pt x="2622620" y="1899138"/>
                </a:cubicBezTo>
                <a:cubicBezTo>
                  <a:pt x="2626414" y="1912417"/>
                  <a:pt x="2627819" y="1926401"/>
                  <a:pt x="2632668" y="1939332"/>
                </a:cubicBezTo>
                <a:cubicBezTo>
                  <a:pt x="2637928" y="1953357"/>
                  <a:pt x="2647202" y="1965617"/>
                  <a:pt x="2652765" y="1979525"/>
                </a:cubicBezTo>
                <a:cubicBezTo>
                  <a:pt x="2660633" y="1999194"/>
                  <a:pt x="2667724" y="2019264"/>
                  <a:pt x="2672862" y="2039815"/>
                </a:cubicBezTo>
                <a:cubicBezTo>
                  <a:pt x="2676211" y="2053213"/>
                  <a:pt x="2675249" y="2068518"/>
                  <a:pt x="2682910" y="2080009"/>
                </a:cubicBezTo>
                <a:cubicBezTo>
                  <a:pt x="2689609" y="2090057"/>
                  <a:pt x="2703007" y="2093406"/>
                  <a:pt x="2713055" y="2100105"/>
                </a:cubicBezTo>
                <a:cubicBezTo>
                  <a:pt x="2732617" y="2158792"/>
                  <a:pt x="2707797" y="2104895"/>
                  <a:pt x="2753249" y="2150347"/>
                </a:cubicBezTo>
                <a:cubicBezTo>
                  <a:pt x="2790323" y="2187421"/>
                  <a:pt x="2754102" y="2177712"/>
                  <a:pt x="2803490" y="2210637"/>
                </a:cubicBezTo>
                <a:cubicBezTo>
                  <a:pt x="2812303" y="2216512"/>
                  <a:pt x="2823587" y="2217336"/>
                  <a:pt x="2833635" y="2220685"/>
                </a:cubicBezTo>
                <a:cubicBezTo>
                  <a:pt x="2898566" y="2269382"/>
                  <a:pt x="2846294" y="2238302"/>
                  <a:pt x="2914022" y="2260879"/>
                </a:cubicBezTo>
                <a:cubicBezTo>
                  <a:pt x="2932681" y="2267099"/>
                  <a:pt x="2971473" y="2285731"/>
                  <a:pt x="2994409" y="2291024"/>
                </a:cubicBezTo>
                <a:cubicBezTo>
                  <a:pt x="3027692" y="2298705"/>
                  <a:pt x="3061754" y="2302837"/>
                  <a:pt x="3094892" y="2311121"/>
                </a:cubicBezTo>
                <a:cubicBezTo>
                  <a:pt x="3121688" y="2317820"/>
                  <a:pt x="3148132" y="2326127"/>
                  <a:pt x="3175279" y="2331217"/>
                </a:cubicBezTo>
                <a:cubicBezTo>
                  <a:pt x="3201821" y="2336194"/>
                  <a:pt x="3228899" y="2337697"/>
                  <a:pt x="3255666" y="2341266"/>
                </a:cubicBezTo>
                <a:cubicBezTo>
                  <a:pt x="3332823" y="2351554"/>
                  <a:pt x="3307024" y="2346569"/>
                  <a:pt x="3366198" y="2361362"/>
                </a:cubicBezTo>
                <a:cubicBezTo>
                  <a:pt x="3480079" y="2358013"/>
                  <a:pt x="3594215" y="2359628"/>
                  <a:pt x="3707842" y="2351314"/>
                </a:cubicBezTo>
                <a:cubicBezTo>
                  <a:pt x="3749376" y="2348275"/>
                  <a:pt x="3771982" y="2330254"/>
                  <a:pt x="3808325" y="2321169"/>
                </a:cubicBezTo>
                <a:cubicBezTo>
                  <a:pt x="3874504" y="2304625"/>
                  <a:pt x="3910290" y="2307142"/>
                  <a:pt x="3989196" y="2301072"/>
                </a:cubicBezTo>
                <a:cubicBezTo>
                  <a:pt x="4009293" y="2294373"/>
                  <a:pt x="4028935" y="2286114"/>
                  <a:pt x="4049486" y="2280976"/>
                </a:cubicBezTo>
                <a:cubicBezTo>
                  <a:pt x="4062884" y="2277626"/>
                  <a:pt x="4076748" y="2275776"/>
                  <a:pt x="4089679" y="2270927"/>
                </a:cubicBezTo>
                <a:cubicBezTo>
                  <a:pt x="4103705" y="2265667"/>
                  <a:pt x="4115421" y="2254771"/>
                  <a:pt x="4129873" y="2250830"/>
                </a:cubicBezTo>
                <a:cubicBezTo>
                  <a:pt x="4152722" y="2244598"/>
                  <a:pt x="4176765" y="2244131"/>
                  <a:pt x="4200211" y="2240782"/>
                </a:cubicBezTo>
                <a:cubicBezTo>
                  <a:pt x="4210259" y="2237433"/>
                  <a:pt x="4220621" y="2234906"/>
                  <a:pt x="4230356" y="2230734"/>
                </a:cubicBezTo>
                <a:cubicBezTo>
                  <a:pt x="4244124" y="2224833"/>
                  <a:pt x="4256524" y="2215897"/>
                  <a:pt x="4270550" y="2210637"/>
                </a:cubicBezTo>
                <a:cubicBezTo>
                  <a:pt x="4283481" y="2205788"/>
                  <a:pt x="4297345" y="2203938"/>
                  <a:pt x="4310743" y="2200589"/>
                </a:cubicBezTo>
                <a:cubicBezTo>
                  <a:pt x="4373185" y="2169367"/>
                  <a:pt x="4327280" y="2188687"/>
                  <a:pt x="4391130" y="2170444"/>
                </a:cubicBezTo>
                <a:cubicBezTo>
                  <a:pt x="4401314" y="2167534"/>
                  <a:pt x="4411357" y="2164114"/>
                  <a:pt x="4421275" y="2160395"/>
                </a:cubicBezTo>
                <a:cubicBezTo>
                  <a:pt x="4438164" y="2154062"/>
                  <a:pt x="4454115" y="2145045"/>
                  <a:pt x="4471517" y="2140299"/>
                </a:cubicBezTo>
                <a:cubicBezTo>
                  <a:pt x="4491173" y="2134938"/>
                  <a:pt x="4511829" y="2134246"/>
                  <a:pt x="4531807" y="2130250"/>
                </a:cubicBezTo>
                <a:cubicBezTo>
                  <a:pt x="4545349" y="2127542"/>
                  <a:pt x="4558458" y="2122910"/>
                  <a:pt x="4572000" y="2120202"/>
                </a:cubicBezTo>
                <a:cubicBezTo>
                  <a:pt x="4591978" y="2116206"/>
                  <a:pt x="4612193" y="2113503"/>
                  <a:pt x="4632290" y="2110154"/>
                </a:cubicBezTo>
                <a:cubicBezTo>
                  <a:pt x="4642338" y="2103455"/>
                  <a:pt x="4650868" y="2093527"/>
                  <a:pt x="4662435" y="2090057"/>
                </a:cubicBezTo>
                <a:cubicBezTo>
                  <a:pt x="4754904" y="2062316"/>
                  <a:pt x="4705097" y="2094742"/>
                  <a:pt x="4762919" y="2069960"/>
                </a:cubicBezTo>
                <a:cubicBezTo>
                  <a:pt x="4776687" y="2064059"/>
                  <a:pt x="4788902" y="2054600"/>
                  <a:pt x="4803112" y="2049863"/>
                </a:cubicBezTo>
                <a:cubicBezTo>
                  <a:pt x="4819315" y="2044462"/>
                  <a:pt x="4836785" y="2043957"/>
                  <a:pt x="4853354" y="2039815"/>
                </a:cubicBezTo>
                <a:cubicBezTo>
                  <a:pt x="4863630" y="2037246"/>
                  <a:pt x="4873315" y="2032677"/>
                  <a:pt x="4883499" y="2029767"/>
                </a:cubicBezTo>
                <a:cubicBezTo>
                  <a:pt x="4896778" y="2025973"/>
                  <a:pt x="4910761" y="2024567"/>
                  <a:pt x="4923692" y="2019718"/>
                </a:cubicBezTo>
                <a:cubicBezTo>
                  <a:pt x="4937718" y="2014458"/>
                  <a:pt x="4949675" y="2004359"/>
                  <a:pt x="4963886" y="1999622"/>
                </a:cubicBezTo>
                <a:cubicBezTo>
                  <a:pt x="5036560" y="1975398"/>
                  <a:pt x="5065988" y="1977354"/>
                  <a:pt x="5144756" y="1969477"/>
                </a:cubicBezTo>
                <a:cubicBezTo>
                  <a:pt x="5154804" y="1966127"/>
                  <a:pt x="5165427" y="1964165"/>
                  <a:pt x="5174901" y="1959428"/>
                </a:cubicBezTo>
                <a:cubicBezTo>
                  <a:pt x="5185703" y="1954027"/>
                  <a:pt x="5193697" y="1943459"/>
                  <a:pt x="5205046" y="1939332"/>
                </a:cubicBezTo>
                <a:cubicBezTo>
                  <a:pt x="5231003" y="1929893"/>
                  <a:pt x="5285433" y="1919235"/>
                  <a:pt x="5285433" y="1919235"/>
                </a:cubicBezTo>
                <a:cubicBezTo>
                  <a:pt x="5298831" y="1912536"/>
                  <a:pt x="5311416" y="1903875"/>
                  <a:pt x="5325627" y="1899138"/>
                </a:cubicBezTo>
                <a:cubicBezTo>
                  <a:pt x="5351830" y="1890404"/>
                  <a:pt x="5379218" y="1885740"/>
                  <a:pt x="5406013" y="1879041"/>
                </a:cubicBezTo>
                <a:cubicBezTo>
                  <a:pt x="5419411" y="1875692"/>
                  <a:pt x="5433384" y="1874122"/>
                  <a:pt x="5446207" y="1868993"/>
                </a:cubicBezTo>
                <a:cubicBezTo>
                  <a:pt x="5462954" y="1862294"/>
                  <a:pt x="5479966" y="1856222"/>
                  <a:pt x="5496449" y="1848896"/>
                </a:cubicBezTo>
                <a:cubicBezTo>
                  <a:pt x="5510137" y="1842813"/>
                  <a:pt x="5522874" y="1834701"/>
                  <a:pt x="5536642" y="1828800"/>
                </a:cubicBezTo>
                <a:cubicBezTo>
                  <a:pt x="5546378" y="1824628"/>
                  <a:pt x="5557313" y="1823488"/>
                  <a:pt x="5566787" y="1818751"/>
                </a:cubicBezTo>
                <a:cubicBezTo>
                  <a:pt x="5588053" y="1808118"/>
                  <a:pt x="5618907" y="1779896"/>
                  <a:pt x="5637125" y="1768510"/>
                </a:cubicBezTo>
                <a:cubicBezTo>
                  <a:pt x="5649828" y="1760571"/>
                  <a:pt x="5665335" y="1757401"/>
                  <a:pt x="5677319" y="1748413"/>
                </a:cubicBezTo>
                <a:cubicBezTo>
                  <a:pt x="5692477" y="1737045"/>
                  <a:pt x="5701747" y="1718730"/>
                  <a:pt x="5717512" y="1708220"/>
                </a:cubicBezTo>
                <a:cubicBezTo>
                  <a:pt x="5747538" y="1688203"/>
                  <a:pt x="5784224" y="1685579"/>
                  <a:pt x="5817996" y="1678074"/>
                </a:cubicBezTo>
                <a:cubicBezTo>
                  <a:pt x="5831477" y="1675078"/>
                  <a:pt x="5844708" y="1671022"/>
                  <a:pt x="5858189" y="1668026"/>
                </a:cubicBezTo>
                <a:cubicBezTo>
                  <a:pt x="5874861" y="1664321"/>
                  <a:pt x="5891759" y="1661683"/>
                  <a:pt x="5908431" y="1657978"/>
                </a:cubicBezTo>
                <a:cubicBezTo>
                  <a:pt x="5921912" y="1654982"/>
                  <a:pt x="5934898" y="1649454"/>
                  <a:pt x="5948624" y="1647929"/>
                </a:cubicBezTo>
                <a:cubicBezTo>
                  <a:pt x="5995348" y="1642737"/>
                  <a:pt x="6042409" y="1641230"/>
                  <a:pt x="6089301" y="1637881"/>
                </a:cubicBezTo>
                <a:cubicBezTo>
                  <a:pt x="6109398" y="1631182"/>
                  <a:pt x="6128442" y="1618992"/>
                  <a:pt x="6149591" y="1617784"/>
                </a:cubicBezTo>
                <a:lnTo>
                  <a:pt x="6501284" y="1597688"/>
                </a:lnTo>
                <a:cubicBezTo>
                  <a:pt x="6504633" y="1647930"/>
                  <a:pt x="6511332" y="1698060"/>
                  <a:pt x="6511332" y="1748413"/>
                </a:cubicBezTo>
                <a:cubicBezTo>
                  <a:pt x="6511332" y="2391571"/>
                  <a:pt x="6570714" y="2203329"/>
                  <a:pt x="6491235" y="2441749"/>
                </a:cubicBezTo>
                <a:cubicBezTo>
                  <a:pt x="6484536" y="2518786"/>
                  <a:pt x="6492791" y="2598626"/>
                  <a:pt x="6471139" y="2672861"/>
                </a:cubicBezTo>
                <a:cubicBezTo>
                  <a:pt x="6466357" y="2689257"/>
                  <a:pt x="6437777" y="2680313"/>
                  <a:pt x="6420897" y="2682910"/>
                </a:cubicBezTo>
                <a:cubicBezTo>
                  <a:pt x="6394207" y="2687016"/>
                  <a:pt x="6367482" y="2691642"/>
                  <a:pt x="6340510" y="2692958"/>
                </a:cubicBezTo>
                <a:cubicBezTo>
                  <a:pt x="6230059" y="2698346"/>
                  <a:pt x="6119446" y="2699657"/>
                  <a:pt x="6008914" y="2703006"/>
                </a:cubicBezTo>
                <a:lnTo>
                  <a:pt x="1467060" y="2692958"/>
                </a:lnTo>
                <a:cubicBezTo>
                  <a:pt x="1440056" y="2692841"/>
                  <a:pt x="1413647" y="2684194"/>
                  <a:pt x="1386673" y="2682910"/>
                </a:cubicBezTo>
                <a:cubicBezTo>
                  <a:pt x="1272871" y="2677491"/>
                  <a:pt x="1158946" y="2674641"/>
                  <a:pt x="1045029" y="2672861"/>
                </a:cubicBezTo>
                <a:lnTo>
                  <a:pt x="100484" y="2662813"/>
                </a:lnTo>
                <a:cubicBezTo>
                  <a:pt x="73688" y="2659464"/>
                  <a:pt x="44774" y="2663732"/>
                  <a:pt x="20097" y="2652765"/>
                </a:cubicBezTo>
                <a:cubicBezTo>
                  <a:pt x="10418" y="2648463"/>
                  <a:pt x="10049" y="2633212"/>
                  <a:pt x="10049" y="2622620"/>
                </a:cubicBezTo>
                <a:cubicBezTo>
                  <a:pt x="10049" y="2428323"/>
                  <a:pt x="14028" y="2234017"/>
                  <a:pt x="20097" y="2039815"/>
                </a:cubicBezTo>
                <a:cubicBezTo>
                  <a:pt x="20733" y="2019451"/>
                  <a:pt x="27047" y="1999662"/>
                  <a:pt x="30145" y="1979525"/>
                </a:cubicBezTo>
                <a:cubicBezTo>
                  <a:pt x="33746" y="1956116"/>
                  <a:pt x="36844" y="1932633"/>
                  <a:pt x="40194" y="1909187"/>
                </a:cubicBezTo>
                <a:cubicBezTo>
                  <a:pt x="36844" y="1691473"/>
                  <a:pt x="36546" y="1473690"/>
                  <a:pt x="30145" y="1256044"/>
                </a:cubicBezTo>
                <a:cubicBezTo>
                  <a:pt x="29834" y="1245457"/>
                  <a:pt x="21411" y="1236409"/>
                  <a:pt x="20097" y="1225899"/>
                </a:cubicBezTo>
                <a:cubicBezTo>
                  <a:pt x="11333" y="1155788"/>
                  <a:pt x="6699" y="1085222"/>
                  <a:pt x="0" y="1014883"/>
                </a:cubicBezTo>
                <a:cubicBezTo>
                  <a:pt x="9067" y="815431"/>
                  <a:pt x="278" y="852307"/>
                  <a:pt x="20097" y="723481"/>
                </a:cubicBezTo>
                <a:cubicBezTo>
                  <a:pt x="30202" y="657795"/>
                  <a:pt x="24577" y="679893"/>
                  <a:pt x="40194" y="633046"/>
                </a:cubicBezTo>
                <a:cubicBezTo>
                  <a:pt x="43543" y="559358"/>
                  <a:pt x="50242" y="485746"/>
                  <a:pt x="50242" y="411982"/>
                </a:cubicBezTo>
                <a:cubicBezTo>
                  <a:pt x="50242" y="364970"/>
                  <a:pt x="42955" y="318236"/>
                  <a:pt x="40194" y="271305"/>
                </a:cubicBezTo>
                <a:cubicBezTo>
                  <a:pt x="39604" y="261274"/>
                  <a:pt x="6700" y="242835"/>
                  <a:pt x="10049" y="2311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6"/>
          <p:cNvSpPr/>
          <p:nvPr/>
        </p:nvSpPr>
        <p:spPr>
          <a:xfrm>
            <a:off x="2385360" y="1497240"/>
            <a:ext cx="5906520" cy="3787920"/>
          </a:xfrm>
          <a:custGeom>
            <a:avLst/>
            <a:gdLst/>
            <a:ahLst/>
            <a:rect l="l" t="t" r="r" b="b"/>
            <a:pathLst>
              <a:path w="5906886" h="3788228">
                <a:moveTo>
                  <a:pt x="16018" y="70338"/>
                </a:moveTo>
                <a:cubicBezTo>
                  <a:pt x="-22501" y="184219"/>
                  <a:pt x="19732" y="539323"/>
                  <a:pt x="26067" y="773723"/>
                </a:cubicBezTo>
                <a:cubicBezTo>
                  <a:pt x="26440" y="787528"/>
                  <a:pt x="33119" y="800435"/>
                  <a:pt x="36115" y="813916"/>
                </a:cubicBezTo>
                <a:cubicBezTo>
                  <a:pt x="46478" y="860553"/>
                  <a:pt x="43955" y="861454"/>
                  <a:pt x="56212" y="904352"/>
                </a:cubicBezTo>
                <a:cubicBezTo>
                  <a:pt x="59122" y="914536"/>
                  <a:pt x="64183" y="924111"/>
                  <a:pt x="66260" y="934497"/>
                </a:cubicBezTo>
                <a:cubicBezTo>
                  <a:pt x="91885" y="1062621"/>
                  <a:pt x="82308" y="1035728"/>
                  <a:pt x="96405" y="1155560"/>
                </a:cubicBezTo>
                <a:cubicBezTo>
                  <a:pt x="99172" y="1179082"/>
                  <a:pt x="104207" y="1202321"/>
                  <a:pt x="106453" y="1225899"/>
                </a:cubicBezTo>
                <a:cubicBezTo>
                  <a:pt x="121901" y="1388099"/>
                  <a:pt x="107063" y="1319683"/>
                  <a:pt x="126550" y="1426866"/>
                </a:cubicBezTo>
                <a:cubicBezTo>
                  <a:pt x="129605" y="1443670"/>
                  <a:pt x="132104" y="1460631"/>
                  <a:pt x="136598" y="1477108"/>
                </a:cubicBezTo>
                <a:cubicBezTo>
                  <a:pt x="142172" y="1497545"/>
                  <a:pt x="141716" y="1522419"/>
                  <a:pt x="156695" y="1537398"/>
                </a:cubicBezTo>
                <a:lnTo>
                  <a:pt x="186840" y="1567543"/>
                </a:lnTo>
                <a:cubicBezTo>
                  <a:pt x="190190" y="1580941"/>
                  <a:pt x="193095" y="1594457"/>
                  <a:pt x="196889" y="1607736"/>
                </a:cubicBezTo>
                <a:cubicBezTo>
                  <a:pt x="199799" y="1617920"/>
                  <a:pt x="204150" y="1627662"/>
                  <a:pt x="206937" y="1637881"/>
                </a:cubicBezTo>
                <a:cubicBezTo>
                  <a:pt x="224484" y="1702221"/>
                  <a:pt x="214470" y="1715752"/>
                  <a:pt x="257179" y="1758461"/>
                </a:cubicBezTo>
                <a:cubicBezTo>
                  <a:pt x="265718" y="1767000"/>
                  <a:pt x="277276" y="1771859"/>
                  <a:pt x="287324" y="1778558"/>
                </a:cubicBezTo>
                <a:cubicBezTo>
                  <a:pt x="293944" y="1798417"/>
                  <a:pt x="299760" y="1824681"/>
                  <a:pt x="317469" y="1838848"/>
                </a:cubicBezTo>
                <a:cubicBezTo>
                  <a:pt x="325740" y="1845465"/>
                  <a:pt x="338140" y="1844160"/>
                  <a:pt x="347614" y="1848897"/>
                </a:cubicBezTo>
                <a:cubicBezTo>
                  <a:pt x="358416" y="1854298"/>
                  <a:pt x="366957" y="1863592"/>
                  <a:pt x="377759" y="1868993"/>
                </a:cubicBezTo>
                <a:cubicBezTo>
                  <a:pt x="392179" y="1876203"/>
                  <a:pt x="435213" y="1885869"/>
                  <a:pt x="448097" y="1889090"/>
                </a:cubicBezTo>
                <a:cubicBezTo>
                  <a:pt x="545389" y="1937736"/>
                  <a:pt x="426913" y="1873202"/>
                  <a:pt x="528484" y="1949380"/>
                </a:cubicBezTo>
                <a:cubicBezTo>
                  <a:pt x="548352" y="1964281"/>
                  <a:pt x="575538" y="1971764"/>
                  <a:pt x="598823" y="1979525"/>
                </a:cubicBezTo>
                <a:cubicBezTo>
                  <a:pt x="608871" y="1989573"/>
                  <a:pt x="616630" y="2002620"/>
                  <a:pt x="628968" y="2009670"/>
                </a:cubicBezTo>
                <a:cubicBezTo>
                  <a:pt x="640958" y="2016522"/>
                  <a:pt x="657670" y="2012058"/>
                  <a:pt x="669161" y="2019719"/>
                </a:cubicBezTo>
                <a:cubicBezTo>
                  <a:pt x="679209" y="2026418"/>
                  <a:pt x="680718" y="2041325"/>
                  <a:pt x="689258" y="2049864"/>
                </a:cubicBezTo>
                <a:cubicBezTo>
                  <a:pt x="697797" y="2058403"/>
                  <a:pt x="709355" y="2063261"/>
                  <a:pt x="719403" y="2069960"/>
                </a:cubicBezTo>
                <a:cubicBezTo>
                  <a:pt x="784759" y="2167992"/>
                  <a:pt x="682374" y="2015625"/>
                  <a:pt x="769645" y="2140299"/>
                </a:cubicBezTo>
                <a:cubicBezTo>
                  <a:pt x="783496" y="2160086"/>
                  <a:pt x="809838" y="2200589"/>
                  <a:pt x="809838" y="2200589"/>
                </a:cubicBezTo>
                <a:cubicBezTo>
                  <a:pt x="813187" y="2210637"/>
                  <a:pt x="814742" y="2221475"/>
                  <a:pt x="819886" y="2230734"/>
                </a:cubicBezTo>
                <a:cubicBezTo>
                  <a:pt x="831616" y="2251848"/>
                  <a:pt x="860080" y="2291024"/>
                  <a:pt x="860080" y="2291024"/>
                </a:cubicBezTo>
                <a:cubicBezTo>
                  <a:pt x="863429" y="2304422"/>
                  <a:pt x="862101" y="2319979"/>
                  <a:pt x="870128" y="2331217"/>
                </a:cubicBezTo>
                <a:cubicBezTo>
                  <a:pt x="871853" y="2333632"/>
                  <a:pt x="931094" y="2377293"/>
                  <a:pt x="940467" y="2381459"/>
                </a:cubicBezTo>
                <a:cubicBezTo>
                  <a:pt x="959825" y="2390063"/>
                  <a:pt x="1000757" y="2401556"/>
                  <a:pt x="1000757" y="2401556"/>
                </a:cubicBezTo>
                <a:cubicBezTo>
                  <a:pt x="1055746" y="2438216"/>
                  <a:pt x="1008871" y="2413228"/>
                  <a:pt x="1101240" y="2431701"/>
                </a:cubicBezTo>
                <a:cubicBezTo>
                  <a:pt x="1111626" y="2433778"/>
                  <a:pt x="1120964" y="2439854"/>
                  <a:pt x="1131385" y="2441749"/>
                </a:cubicBezTo>
                <a:cubicBezTo>
                  <a:pt x="1157954" y="2446580"/>
                  <a:pt x="1184976" y="2448448"/>
                  <a:pt x="1211772" y="2451798"/>
                </a:cubicBezTo>
                <a:cubicBezTo>
                  <a:pt x="1245267" y="2465196"/>
                  <a:pt x="1279990" y="2475858"/>
                  <a:pt x="1312256" y="2491991"/>
                </a:cubicBezTo>
                <a:cubicBezTo>
                  <a:pt x="1325654" y="2498690"/>
                  <a:pt x="1338102" y="2507784"/>
                  <a:pt x="1352449" y="2512088"/>
                </a:cubicBezTo>
                <a:cubicBezTo>
                  <a:pt x="1371964" y="2517942"/>
                  <a:pt x="1392714" y="2518381"/>
                  <a:pt x="1412739" y="2522136"/>
                </a:cubicBezTo>
                <a:cubicBezTo>
                  <a:pt x="1597427" y="2556765"/>
                  <a:pt x="1447865" y="2539121"/>
                  <a:pt x="1724238" y="2552281"/>
                </a:cubicBezTo>
                <a:cubicBezTo>
                  <a:pt x="1781835" y="2638675"/>
                  <a:pt x="1705142" y="2537003"/>
                  <a:pt x="1774480" y="2592475"/>
                </a:cubicBezTo>
                <a:cubicBezTo>
                  <a:pt x="1837562" y="2642942"/>
                  <a:pt x="1742463" y="2609592"/>
                  <a:pt x="1834770" y="2632668"/>
                </a:cubicBezTo>
                <a:cubicBezTo>
                  <a:pt x="1844818" y="2639367"/>
                  <a:pt x="1857371" y="2643335"/>
                  <a:pt x="1864915" y="2652765"/>
                </a:cubicBezTo>
                <a:cubicBezTo>
                  <a:pt x="1871532" y="2661036"/>
                  <a:pt x="1870226" y="2673436"/>
                  <a:pt x="1874963" y="2682910"/>
                </a:cubicBezTo>
                <a:cubicBezTo>
                  <a:pt x="1880364" y="2693712"/>
                  <a:pt x="1888361" y="2703007"/>
                  <a:pt x="1895060" y="2713055"/>
                </a:cubicBezTo>
                <a:cubicBezTo>
                  <a:pt x="1901759" y="2733152"/>
                  <a:pt x="1910019" y="2752794"/>
                  <a:pt x="1915157" y="2773345"/>
                </a:cubicBezTo>
                <a:cubicBezTo>
                  <a:pt x="1918506" y="2786743"/>
                  <a:pt x="1919765" y="2800845"/>
                  <a:pt x="1925205" y="2813538"/>
                </a:cubicBezTo>
                <a:cubicBezTo>
                  <a:pt x="1929962" y="2824638"/>
                  <a:pt x="1938603" y="2833635"/>
                  <a:pt x="1945302" y="2843683"/>
                </a:cubicBezTo>
                <a:cubicBezTo>
                  <a:pt x="1952001" y="2863780"/>
                  <a:pt x="1960260" y="2883422"/>
                  <a:pt x="1965398" y="2903973"/>
                </a:cubicBezTo>
                <a:cubicBezTo>
                  <a:pt x="1968616" y="2916846"/>
                  <a:pt x="1978289" y="2959900"/>
                  <a:pt x="1985495" y="2974312"/>
                </a:cubicBezTo>
                <a:cubicBezTo>
                  <a:pt x="1990896" y="2985114"/>
                  <a:pt x="1998893" y="2994409"/>
                  <a:pt x="2005592" y="3004457"/>
                </a:cubicBezTo>
                <a:cubicBezTo>
                  <a:pt x="2029483" y="3076132"/>
                  <a:pt x="1995607" y="2989482"/>
                  <a:pt x="2045785" y="3064747"/>
                </a:cubicBezTo>
                <a:cubicBezTo>
                  <a:pt x="2051660" y="3073560"/>
                  <a:pt x="2051097" y="3085418"/>
                  <a:pt x="2055834" y="3094892"/>
                </a:cubicBezTo>
                <a:cubicBezTo>
                  <a:pt x="2061235" y="3105694"/>
                  <a:pt x="2070529" y="3114235"/>
                  <a:pt x="2075930" y="3125037"/>
                </a:cubicBezTo>
                <a:cubicBezTo>
                  <a:pt x="2092274" y="3157724"/>
                  <a:pt x="2077281" y="3156533"/>
                  <a:pt x="2106075" y="3185327"/>
                </a:cubicBezTo>
                <a:cubicBezTo>
                  <a:pt x="2114614" y="3193867"/>
                  <a:pt x="2126172" y="3198725"/>
                  <a:pt x="2136220" y="3205424"/>
                </a:cubicBezTo>
                <a:cubicBezTo>
                  <a:pt x="2160136" y="3277171"/>
                  <a:pt x="2144566" y="3248088"/>
                  <a:pt x="2176414" y="3295859"/>
                </a:cubicBezTo>
                <a:cubicBezTo>
                  <a:pt x="2179763" y="3305907"/>
                  <a:pt x="2181207" y="3316808"/>
                  <a:pt x="2186462" y="3326004"/>
                </a:cubicBezTo>
                <a:cubicBezTo>
                  <a:pt x="2203650" y="3356083"/>
                  <a:pt x="2222994" y="3372585"/>
                  <a:pt x="2246752" y="3396343"/>
                </a:cubicBezTo>
                <a:cubicBezTo>
                  <a:pt x="2263497" y="3446574"/>
                  <a:pt x="2248233" y="3411377"/>
                  <a:pt x="2286946" y="3466681"/>
                </a:cubicBezTo>
                <a:cubicBezTo>
                  <a:pt x="2318318" y="3511498"/>
                  <a:pt x="2319888" y="3525952"/>
                  <a:pt x="2357284" y="3557116"/>
                </a:cubicBezTo>
                <a:cubicBezTo>
                  <a:pt x="2366562" y="3564847"/>
                  <a:pt x="2377381" y="3570514"/>
                  <a:pt x="2387429" y="3577213"/>
                </a:cubicBezTo>
                <a:cubicBezTo>
                  <a:pt x="2394128" y="3587261"/>
                  <a:pt x="2398987" y="3598819"/>
                  <a:pt x="2407526" y="3607358"/>
                </a:cubicBezTo>
                <a:cubicBezTo>
                  <a:pt x="2427006" y="3626838"/>
                  <a:pt x="2443297" y="3629330"/>
                  <a:pt x="2467816" y="3637503"/>
                </a:cubicBezTo>
                <a:cubicBezTo>
                  <a:pt x="2487913" y="3650901"/>
                  <a:pt x="2505192" y="3670059"/>
                  <a:pt x="2528106" y="3677697"/>
                </a:cubicBezTo>
                <a:lnTo>
                  <a:pt x="2588396" y="3697793"/>
                </a:lnTo>
                <a:cubicBezTo>
                  <a:pt x="2660295" y="3745726"/>
                  <a:pt x="2572217" y="3691889"/>
                  <a:pt x="2658735" y="3727938"/>
                </a:cubicBezTo>
                <a:cubicBezTo>
                  <a:pt x="2686389" y="3739460"/>
                  <a:pt x="2709298" y="3765292"/>
                  <a:pt x="2739122" y="3768132"/>
                </a:cubicBezTo>
                <a:lnTo>
                  <a:pt x="2950137" y="3788228"/>
                </a:lnTo>
                <a:lnTo>
                  <a:pt x="3372168" y="3778180"/>
                </a:lnTo>
                <a:cubicBezTo>
                  <a:pt x="3438191" y="3775371"/>
                  <a:pt x="3406174" y="3766844"/>
                  <a:pt x="3462603" y="3748035"/>
                </a:cubicBezTo>
                <a:cubicBezTo>
                  <a:pt x="3504502" y="3734069"/>
                  <a:pt x="3608924" y="3729980"/>
                  <a:pt x="3633425" y="3727938"/>
                </a:cubicBezTo>
                <a:cubicBezTo>
                  <a:pt x="3646823" y="3724589"/>
                  <a:pt x="3660339" y="3721684"/>
                  <a:pt x="3673618" y="3717890"/>
                </a:cubicBezTo>
                <a:cubicBezTo>
                  <a:pt x="3693913" y="3712092"/>
                  <a:pt x="3739844" y="3694825"/>
                  <a:pt x="3754005" y="3687745"/>
                </a:cubicBezTo>
                <a:cubicBezTo>
                  <a:pt x="3764807" y="3682344"/>
                  <a:pt x="3773050" y="3672405"/>
                  <a:pt x="3784150" y="3667648"/>
                </a:cubicBezTo>
                <a:cubicBezTo>
                  <a:pt x="3796844" y="3662208"/>
                  <a:pt x="3811065" y="3661394"/>
                  <a:pt x="3824344" y="3657600"/>
                </a:cubicBezTo>
                <a:cubicBezTo>
                  <a:pt x="3834528" y="3654690"/>
                  <a:pt x="3844754" y="3651724"/>
                  <a:pt x="3854489" y="3647552"/>
                </a:cubicBezTo>
                <a:cubicBezTo>
                  <a:pt x="3868257" y="3641651"/>
                  <a:pt x="3880774" y="3633018"/>
                  <a:pt x="3894682" y="3627455"/>
                </a:cubicBezTo>
                <a:cubicBezTo>
                  <a:pt x="3925998" y="3614929"/>
                  <a:pt x="3961850" y="3604713"/>
                  <a:pt x="3995165" y="3597310"/>
                </a:cubicBezTo>
                <a:cubicBezTo>
                  <a:pt x="4011837" y="3593605"/>
                  <a:pt x="4028838" y="3591403"/>
                  <a:pt x="4045407" y="3587261"/>
                </a:cubicBezTo>
                <a:cubicBezTo>
                  <a:pt x="4055683" y="3584692"/>
                  <a:pt x="4065276" y="3579782"/>
                  <a:pt x="4075552" y="3577213"/>
                </a:cubicBezTo>
                <a:cubicBezTo>
                  <a:pt x="4092121" y="3573071"/>
                  <a:pt x="4109047" y="3570514"/>
                  <a:pt x="4125794" y="3567165"/>
                </a:cubicBezTo>
                <a:cubicBezTo>
                  <a:pt x="4135842" y="3560466"/>
                  <a:pt x="4145454" y="3553060"/>
                  <a:pt x="4155939" y="3547068"/>
                </a:cubicBezTo>
                <a:cubicBezTo>
                  <a:pt x="4182953" y="3531631"/>
                  <a:pt x="4227356" y="3511720"/>
                  <a:pt x="4256423" y="3506875"/>
                </a:cubicBezTo>
                <a:cubicBezTo>
                  <a:pt x="4276520" y="3503525"/>
                  <a:pt x="4296824" y="3501246"/>
                  <a:pt x="4316713" y="3496826"/>
                </a:cubicBezTo>
                <a:cubicBezTo>
                  <a:pt x="4327053" y="3494528"/>
                  <a:pt x="4336674" y="3489688"/>
                  <a:pt x="4346858" y="3486778"/>
                </a:cubicBezTo>
                <a:cubicBezTo>
                  <a:pt x="4360137" y="3482984"/>
                  <a:pt x="4373772" y="3480524"/>
                  <a:pt x="4387051" y="3476730"/>
                </a:cubicBezTo>
                <a:cubicBezTo>
                  <a:pt x="4397235" y="3473820"/>
                  <a:pt x="4406920" y="3469250"/>
                  <a:pt x="4417196" y="3466681"/>
                </a:cubicBezTo>
                <a:cubicBezTo>
                  <a:pt x="4500122" y="3445949"/>
                  <a:pt x="4435390" y="3467225"/>
                  <a:pt x="4507631" y="3446584"/>
                </a:cubicBezTo>
                <a:cubicBezTo>
                  <a:pt x="4539572" y="3437458"/>
                  <a:pt x="4554024" y="3429187"/>
                  <a:pt x="4588018" y="3416439"/>
                </a:cubicBezTo>
                <a:cubicBezTo>
                  <a:pt x="4597935" y="3412720"/>
                  <a:pt x="4608115" y="3409740"/>
                  <a:pt x="4618163" y="3406391"/>
                </a:cubicBezTo>
                <a:cubicBezTo>
                  <a:pt x="4628211" y="3399692"/>
                  <a:pt x="4637272" y="3391199"/>
                  <a:pt x="4648308" y="3386294"/>
                </a:cubicBezTo>
                <a:cubicBezTo>
                  <a:pt x="4659004" y="3381540"/>
                  <a:pt x="4728920" y="3358487"/>
                  <a:pt x="4748792" y="3356149"/>
                </a:cubicBezTo>
                <a:cubicBezTo>
                  <a:pt x="4792164" y="3351046"/>
                  <a:pt x="4835877" y="3349450"/>
                  <a:pt x="4879420" y="3346101"/>
                </a:cubicBezTo>
                <a:cubicBezTo>
                  <a:pt x="4976376" y="3321862"/>
                  <a:pt x="4932723" y="3331421"/>
                  <a:pt x="5010049" y="3315956"/>
                </a:cubicBezTo>
                <a:cubicBezTo>
                  <a:pt x="5020097" y="3309257"/>
                  <a:pt x="5028886" y="3300099"/>
                  <a:pt x="5040194" y="3295859"/>
                </a:cubicBezTo>
                <a:cubicBezTo>
                  <a:pt x="5056186" y="3289862"/>
                  <a:pt x="5073764" y="3289516"/>
                  <a:pt x="5090436" y="3285811"/>
                </a:cubicBezTo>
                <a:cubicBezTo>
                  <a:pt x="5185629" y="3264657"/>
                  <a:pt x="5070512" y="3280772"/>
                  <a:pt x="5251209" y="3265714"/>
                </a:cubicBezTo>
                <a:cubicBezTo>
                  <a:pt x="5325096" y="3241086"/>
                  <a:pt x="5249937" y="3263499"/>
                  <a:pt x="5401935" y="3245617"/>
                </a:cubicBezTo>
                <a:cubicBezTo>
                  <a:pt x="5418897" y="3243621"/>
                  <a:pt x="5435357" y="3238537"/>
                  <a:pt x="5452176" y="3235569"/>
                </a:cubicBezTo>
                <a:cubicBezTo>
                  <a:pt x="5604271" y="3208729"/>
                  <a:pt x="5527162" y="3226871"/>
                  <a:pt x="5612950" y="3205424"/>
                </a:cubicBezTo>
                <a:cubicBezTo>
                  <a:pt x="5626348" y="3198725"/>
                  <a:pt x="5639236" y="3190890"/>
                  <a:pt x="5653144" y="3185327"/>
                </a:cubicBezTo>
                <a:cubicBezTo>
                  <a:pt x="5672813" y="3177460"/>
                  <a:pt x="5693337" y="3171930"/>
                  <a:pt x="5713434" y="3165231"/>
                </a:cubicBezTo>
                <a:lnTo>
                  <a:pt x="5803869" y="3135086"/>
                </a:lnTo>
                <a:cubicBezTo>
                  <a:pt x="5813917" y="3131736"/>
                  <a:pt x="5825201" y="3130912"/>
                  <a:pt x="5834014" y="3125037"/>
                </a:cubicBezTo>
                <a:lnTo>
                  <a:pt x="5894304" y="3084844"/>
                </a:lnTo>
                <a:cubicBezTo>
                  <a:pt x="5919342" y="3009726"/>
                  <a:pt x="5900296" y="3079865"/>
                  <a:pt x="5894304" y="2924070"/>
                </a:cubicBezTo>
                <a:cubicBezTo>
                  <a:pt x="5867299" y="2221943"/>
                  <a:pt x="5917424" y="2487017"/>
                  <a:pt x="5864159" y="2220686"/>
                </a:cubicBezTo>
                <a:cubicBezTo>
                  <a:pt x="5860810" y="2183842"/>
                  <a:pt x="5857984" y="2146947"/>
                  <a:pt x="5854111" y="2110154"/>
                </a:cubicBezTo>
                <a:cubicBezTo>
                  <a:pt x="5851284" y="2083298"/>
                  <a:pt x="5846841" y="2056628"/>
                  <a:pt x="5844062" y="2029767"/>
                </a:cubicBezTo>
                <a:cubicBezTo>
                  <a:pt x="5836791" y="1959485"/>
                  <a:pt x="5830996" y="1889058"/>
                  <a:pt x="5823965" y="1818752"/>
                </a:cubicBezTo>
                <a:cubicBezTo>
                  <a:pt x="5820947" y="1788572"/>
                  <a:pt x="5817266" y="1758461"/>
                  <a:pt x="5813917" y="1728316"/>
                </a:cubicBezTo>
                <a:cubicBezTo>
                  <a:pt x="5793130" y="1312589"/>
                  <a:pt x="5826354" y="1456522"/>
                  <a:pt x="5783772" y="1286189"/>
                </a:cubicBezTo>
                <a:cubicBezTo>
                  <a:pt x="5780423" y="1185705"/>
                  <a:pt x="5773724" y="1085277"/>
                  <a:pt x="5773724" y="984738"/>
                </a:cubicBezTo>
                <a:cubicBezTo>
                  <a:pt x="5773724" y="827278"/>
                  <a:pt x="5777721" y="669809"/>
                  <a:pt x="5783772" y="512466"/>
                </a:cubicBezTo>
                <a:cubicBezTo>
                  <a:pt x="5784352" y="497383"/>
                  <a:pt x="5799523" y="439413"/>
                  <a:pt x="5803869" y="422031"/>
                </a:cubicBezTo>
                <a:cubicBezTo>
                  <a:pt x="5807218" y="381837"/>
                  <a:pt x="5809695" y="341561"/>
                  <a:pt x="5813917" y="301450"/>
                </a:cubicBezTo>
                <a:cubicBezTo>
                  <a:pt x="5816396" y="277896"/>
                  <a:pt x="5823965" y="254796"/>
                  <a:pt x="5823965" y="231112"/>
                </a:cubicBezTo>
                <a:cubicBezTo>
                  <a:pt x="5823965" y="157348"/>
                  <a:pt x="5826556" y="82721"/>
                  <a:pt x="5813917" y="10048"/>
                </a:cubicBezTo>
                <a:cubicBezTo>
                  <a:pt x="5812102" y="-387"/>
                  <a:pt x="5793820" y="3349"/>
                  <a:pt x="5783772" y="0"/>
                </a:cubicBezTo>
                <a:cubicBezTo>
                  <a:pt x="5763675" y="6699"/>
                  <a:pt x="5743772" y="14010"/>
                  <a:pt x="5723482" y="20097"/>
                </a:cubicBezTo>
                <a:cubicBezTo>
                  <a:pt x="5676770" y="34111"/>
                  <a:pt x="5629071" y="44868"/>
                  <a:pt x="5582805" y="60290"/>
                </a:cubicBezTo>
                <a:cubicBezTo>
                  <a:pt x="5467806" y="98624"/>
                  <a:pt x="5580240" y="63443"/>
                  <a:pt x="5432080" y="100483"/>
                </a:cubicBezTo>
                <a:cubicBezTo>
                  <a:pt x="5421804" y="103052"/>
                  <a:pt x="5412505" y="109857"/>
                  <a:pt x="5401935" y="110532"/>
                </a:cubicBezTo>
                <a:cubicBezTo>
                  <a:pt x="5254706" y="119930"/>
                  <a:pt x="5107183" y="123929"/>
                  <a:pt x="4959807" y="130628"/>
                </a:cubicBezTo>
                <a:cubicBezTo>
                  <a:pt x="4902866" y="137327"/>
                  <a:pt x="4846173" y="146640"/>
                  <a:pt x="4788985" y="150725"/>
                </a:cubicBezTo>
                <a:cubicBezTo>
                  <a:pt x="4658517" y="160044"/>
                  <a:pt x="4527674" y="163141"/>
                  <a:pt x="4397100" y="170822"/>
                </a:cubicBezTo>
                <a:cubicBezTo>
                  <a:pt x="4356837" y="173190"/>
                  <a:pt x="4316713" y="177521"/>
                  <a:pt x="4276519" y="180870"/>
                </a:cubicBezTo>
                <a:lnTo>
                  <a:pt x="3542990" y="170822"/>
                </a:lnTo>
                <a:cubicBezTo>
                  <a:pt x="3506005" y="169941"/>
                  <a:pt x="3469336" y="163723"/>
                  <a:pt x="3432458" y="160773"/>
                </a:cubicBezTo>
                <a:cubicBezTo>
                  <a:pt x="3385596" y="157024"/>
                  <a:pt x="3338764" y="152373"/>
                  <a:pt x="3291781" y="150725"/>
                </a:cubicBezTo>
                <a:cubicBezTo>
                  <a:pt x="3147804" y="145673"/>
                  <a:pt x="3003728" y="144026"/>
                  <a:pt x="2859702" y="140677"/>
                </a:cubicBezTo>
                <a:cubicBezTo>
                  <a:pt x="2400655" y="-12339"/>
                  <a:pt x="2801041" y="110806"/>
                  <a:pt x="1603658" y="100483"/>
                </a:cubicBezTo>
                <a:cubicBezTo>
                  <a:pt x="1590260" y="97134"/>
                  <a:pt x="1577268" y="90853"/>
                  <a:pt x="1563464" y="90435"/>
                </a:cubicBezTo>
                <a:cubicBezTo>
                  <a:pt x="980625" y="72774"/>
                  <a:pt x="854300" y="81654"/>
                  <a:pt x="257179" y="90435"/>
                </a:cubicBezTo>
                <a:cubicBezTo>
                  <a:pt x="93154" y="77818"/>
                  <a:pt x="54537" y="-43543"/>
                  <a:pt x="16018" y="7033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7"/>
          <p:cNvSpPr/>
          <p:nvPr/>
        </p:nvSpPr>
        <p:spPr>
          <a:xfrm>
            <a:off x="5004000" y="2637360"/>
            <a:ext cx="16376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NOPE!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(Experiments)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8"/>
          <p:cNvSpPr/>
          <p:nvPr/>
        </p:nvSpPr>
        <p:spPr>
          <a:xfrm>
            <a:off x="2925720" y="5285520"/>
            <a:ext cx="12942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NOPE!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(neutrinos)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9"/>
          <p:cNvSpPr/>
          <p:nvPr/>
        </p:nvSpPr>
        <p:spPr>
          <a:xfrm>
            <a:off x="4863240" y="5285520"/>
            <a:ext cx="155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Maybe?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 rot="17365200">
            <a:off x="1456560" y="2252160"/>
            <a:ext cx="155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Maybe?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Indirect Searches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193" descr=""/>
          <p:cNvPicPr/>
          <p:nvPr/>
        </p:nvPicPr>
        <p:blipFill>
          <a:blip r:embed="rId1"/>
          <a:stretch/>
        </p:blipFill>
        <p:spPr>
          <a:xfrm>
            <a:off x="119520" y="1463040"/>
            <a:ext cx="5380920" cy="5476320"/>
          </a:xfrm>
          <a:prstGeom prst="rect">
            <a:avLst/>
          </a:prstGeom>
          <a:ln>
            <a:noFill/>
          </a:ln>
        </p:spPr>
      </p:pic>
      <p:sp>
        <p:nvSpPr>
          <p:cNvPr id="256" name="CustomShape 2"/>
          <p:cNvSpPr/>
          <p:nvPr/>
        </p:nvSpPr>
        <p:spPr>
          <a:xfrm>
            <a:off x="5780160" y="2103120"/>
            <a:ext cx="273960" cy="27396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3"/>
          <p:cNvSpPr/>
          <p:nvPr/>
        </p:nvSpPr>
        <p:spPr>
          <a:xfrm>
            <a:off x="5775120" y="4434840"/>
            <a:ext cx="273960" cy="27396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4"/>
          <p:cNvSpPr/>
          <p:nvPr/>
        </p:nvSpPr>
        <p:spPr>
          <a:xfrm flipV="1">
            <a:off x="5922000" y="3429000"/>
            <a:ext cx="360" cy="100584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5"/>
          <p:cNvSpPr/>
          <p:nvPr/>
        </p:nvSpPr>
        <p:spPr>
          <a:xfrm>
            <a:off x="5916960" y="2377440"/>
            <a:ext cx="360" cy="100584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6"/>
          <p:cNvSpPr/>
          <p:nvPr/>
        </p:nvSpPr>
        <p:spPr>
          <a:xfrm>
            <a:off x="6270480" y="3040920"/>
            <a:ext cx="822600" cy="73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7"/>
          <p:cNvSpPr/>
          <p:nvPr/>
        </p:nvSpPr>
        <p:spPr>
          <a:xfrm>
            <a:off x="8137800" y="4317480"/>
            <a:ext cx="548280" cy="54828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8"/>
          <p:cNvSpPr/>
          <p:nvPr/>
        </p:nvSpPr>
        <p:spPr>
          <a:xfrm>
            <a:off x="8046360" y="2913480"/>
            <a:ext cx="91080" cy="10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9"/>
          <p:cNvSpPr/>
          <p:nvPr/>
        </p:nvSpPr>
        <p:spPr>
          <a:xfrm>
            <a:off x="8412120" y="4865760"/>
            <a:ext cx="360" cy="18288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0"/>
          <p:cNvSpPr/>
          <p:nvPr/>
        </p:nvSpPr>
        <p:spPr>
          <a:xfrm>
            <a:off x="8370720" y="2481840"/>
            <a:ext cx="91080" cy="10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1"/>
          <p:cNvSpPr/>
          <p:nvPr/>
        </p:nvSpPr>
        <p:spPr>
          <a:xfrm>
            <a:off x="7758720" y="2517840"/>
            <a:ext cx="91080" cy="10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12"/>
          <p:cNvSpPr/>
          <p:nvPr/>
        </p:nvSpPr>
        <p:spPr>
          <a:xfrm>
            <a:off x="8730720" y="2841840"/>
            <a:ext cx="91080" cy="10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13"/>
          <p:cNvSpPr/>
          <p:nvPr/>
        </p:nvSpPr>
        <p:spPr>
          <a:xfrm>
            <a:off x="8478720" y="2769840"/>
            <a:ext cx="91080" cy="100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4"/>
          <p:cNvSpPr/>
          <p:nvPr/>
        </p:nvSpPr>
        <p:spPr>
          <a:xfrm flipH="1" flipV="1">
            <a:off x="7093440" y="1545480"/>
            <a:ext cx="685440" cy="98244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15"/>
          <p:cNvSpPr/>
          <p:nvPr/>
        </p:nvSpPr>
        <p:spPr>
          <a:xfrm flipH="1" flipV="1">
            <a:off x="7182360" y="2459880"/>
            <a:ext cx="874080" cy="49392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16"/>
          <p:cNvSpPr/>
          <p:nvPr/>
        </p:nvSpPr>
        <p:spPr>
          <a:xfrm flipH="1" flipV="1">
            <a:off x="8363880" y="1308240"/>
            <a:ext cx="36720" cy="11736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17"/>
          <p:cNvSpPr/>
          <p:nvPr/>
        </p:nvSpPr>
        <p:spPr>
          <a:xfrm flipV="1">
            <a:off x="8802000" y="2185560"/>
            <a:ext cx="1154520" cy="6663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18"/>
          <p:cNvSpPr/>
          <p:nvPr/>
        </p:nvSpPr>
        <p:spPr>
          <a:xfrm flipV="1">
            <a:off x="8550000" y="1056960"/>
            <a:ext cx="626400" cy="17028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Indirect Search Results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212" descr=""/>
          <p:cNvPicPr/>
          <p:nvPr/>
        </p:nvPicPr>
        <p:blipFill>
          <a:blip r:embed="rId1"/>
          <a:stretch/>
        </p:blipFill>
        <p:spPr>
          <a:xfrm>
            <a:off x="3236400" y="2134080"/>
            <a:ext cx="3809160" cy="38091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possibilities?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14" descr=""/>
          <p:cNvPicPr/>
          <p:nvPr/>
        </p:nvPicPr>
        <p:blipFill>
          <a:blip r:embed="rId1"/>
          <a:stretch/>
        </p:blipFill>
        <p:spPr>
          <a:xfrm>
            <a:off x="1005840" y="1463040"/>
            <a:ext cx="4287240" cy="2411280"/>
          </a:xfrm>
          <a:prstGeom prst="rect">
            <a:avLst/>
          </a:prstGeom>
          <a:ln>
            <a:noFill/>
          </a:ln>
        </p:spPr>
      </p:pic>
      <p:pic>
        <p:nvPicPr>
          <p:cNvPr id="277" name="Picture 215" descr=""/>
          <p:cNvPicPr/>
          <p:nvPr/>
        </p:nvPicPr>
        <p:blipFill>
          <a:blip r:embed="rId2"/>
          <a:stretch/>
        </p:blipFill>
        <p:spPr>
          <a:xfrm>
            <a:off x="5943600" y="1855800"/>
            <a:ext cx="3323520" cy="2075760"/>
          </a:xfrm>
          <a:prstGeom prst="rect">
            <a:avLst/>
          </a:prstGeom>
          <a:ln>
            <a:noFill/>
          </a:ln>
        </p:spPr>
      </p:pic>
      <p:pic>
        <p:nvPicPr>
          <p:cNvPr id="278" name="Picture 216" descr=""/>
          <p:cNvPicPr/>
          <p:nvPr/>
        </p:nvPicPr>
        <p:blipFill>
          <a:blip r:embed="rId3"/>
          <a:stretch/>
        </p:blipFill>
        <p:spPr>
          <a:xfrm>
            <a:off x="6809400" y="5676120"/>
            <a:ext cx="871200" cy="871200"/>
          </a:xfrm>
          <a:prstGeom prst="rect">
            <a:avLst/>
          </a:prstGeom>
          <a:ln>
            <a:noFill/>
          </a:ln>
        </p:spPr>
      </p:pic>
      <p:pic>
        <p:nvPicPr>
          <p:cNvPr id="279" name="Picture 217" descr=""/>
          <p:cNvPicPr/>
          <p:nvPr/>
        </p:nvPicPr>
        <p:blipFill>
          <a:blip r:embed="rId4"/>
          <a:srcRect l="0" t="0" r="0" b="15593"/>
          <a:stretch/>
        </p:blipFill>
        <p:spPr>
          <a:xfrm>
            <a:off x="5760720" y="4275000"/>
            <a:ext cx="3017160" cy="1485360"/>
          </a:xfrm>
          <a:prstGeom prst="rect">
            <a:avLst/>
          </a:prstGeom>
          <a:ln>
            <a:noFill/>
          </a:ln>
        </p:spPr>
      </p:pic>
      <p:pic>
        <p:nvPicPr>
          <p:cNvPr id="280" name="Picture 218" descr=""/>
          <p:cNvPicPr/>
          <p:nvPr/>
        </p:nvPicPr>
        <p:blipFill>
          <a:blip r:embed="rId5"/>
          <a:stretch/>
        </p:blipFill>
        <p:spPr>
          <a:xfrm>
            <a:off x="2392920" y="4102920"/>
            <a:ext cx="2270160" cy="17488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693000" y="402480"/>
            <a:ext cx="8691480" cy="1461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What is dark matter?</a:t>
            </a:r>
            <a:endParaRPr b="0" lang="en-US" sz="3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097280" y="210312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28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3"/>
          <p:cNvSpPr txBox="1"/>
          <p:nvPr/>
        </p:nvSpPr>
        <p:spPr>
          <a:xfrm>
            <a:off x="1097280" y="210348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28800" spc="-1" strike="noStrike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4"/>
          <p:cNvSpPr txBox="1"/>
          <p:nvPr/>
        </p:nvSpPr>
        <p:spPr>
          <a:xfrm>
            <a:off x="3200400" y="268020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28800" spc="-1" strike="noStrike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5"/>
          <p:cNvSpPr txBox="1"/>
          <p:nvPr/>
        </p:nvSpPr>
        <p:spPr>
          <a:xfrm>
            <a:off x="5394960" y="3291840"/>
            <a:ext cx="2377440" cy="41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28800" spc="-1" strike="noStrike">
              <a:solidFill>
                <a:srgbClr val="ffff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TextShape 6"/>
          <p:cNvSpPr txBox="1"/>
          <p:nvPr/>
        </p:nvSpPr>
        <p:spPr>
          <a:xfrm>
            <a:off x="640080" y="2073600"/>
            <a:ext cx="4114800" cy="48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Answer: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3640" y="301320"/>
            <a:ext cx="90684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Dark Matter’s Gravitational Effects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42" descr=""/>
          <p:cNvPicPr/>
          <p:nvPr/>
        </p:nvPicPr>
        <p:blipFill>
          <a:blip r:embed="rId1"/>
          <a:stretch/>
        </p:blipFill>
        <p:spPr>
          <a:xfrm>
            <a:off x="182880" y="1005840"/>
            <a:ext cx="6071760" cy="3676680"/>
          </a:xfrm>
          <a:prstGeom prst="rect">
            <a:avLst/>
          </a:prstGeom>
          <a:ln>
            <a:noFill/>
          </a:ln>
        </p:spPr>
      </p:pic>
      <p:pic>
        <p:nvPicPr>
          <p:cNvPr id="90" name="Picture 43" descr=""/>
          <p:cNvPicPr/>
          <p:nvPr/>
        </p:nvPicPr>
        <p:blipFill>
          <a:blip r:embed="rId2"/>
          <a:stretch/>
        </p:blipFill>
        <p:spPr>
          <a:xfrm>
            <a:off x="6450840" y="922320"/>
            <a:ext cx="2875680" cy="3009240"/>
          </a:xfrm>
          <a:prstGeom prst="rect">
            <a:avLst/>
          </a:prstGeom>
          <a:ln>
            <a:noFill/>
          </a:ln>
        </p:spPr>
      </p:pic>
      <p:pic>
        <p:nvPicPr>
          <p:cNvPr id="91" name="Picture 44" descr=""/>
          <p:cNvPicPr/>
          <p:nvPr/>
        </p:nvPicPr>
        <p:blipFill>
          <a:blip r:embed="rId3"/>
          <a:stretch/>
        </p:blipFill>
        <p:spPr>
          <a:xfrm>
            <a:off x="6400800" y="3420000"/>
            <a:ext cx="3028320" cy="3894840"/>
          </a:xfrm>
          <a:prstGeom prst="rect">
            <a:avLst/>
          </a:prstGeom>
          <a:ln>
            <a:noFill/>
          </a:ln>
        </p:spPr>
      </p:pic>
      <p:pic>
        <p:nvPicPr>
          <p:cNvPr id="92" name="Picture 2" descr=""/>
          <p:cNvPicPr/>
          <p:nvPr/>
        </p:nvPicPr>
        <p:blipFill>
          <a:blip r:embed="rId4"/>
          <a:stretch/>
        </p:blipFill>
        <p:spPr>
          <a:xfrm>
            <a:off x="1409400" y="3931920"/>
            <a:ext cx="3853440" cy="334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5" descr=""/>
          <p:cNvPicPr/>
          <p:nvPr/>
        </p:nvPicPr>
        <p:blipFill>
          <a:blip r:embed="rId1"/>
          <a:srcRect l="11239" t="0" r="11940" b="0"/>
          <a:stretch/>
        </p:blipFill>
        <p:spPr>
          <a:xfrm>
            <a:off x="91440" y="1582200"/>
            <a:ext cx="3748320" cy="390384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Lensing &amp; the Bullet Cluster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Picture 47" descr=""/>
          <p:cNvPicPr/>
          <p:nvPr/>
        </p:nvPicPr>
        <p:blipFill>
          <a:blip r:embed="rId2"/>
          <a:stretch/>
        </p:blipFill>
        <p:spPr>
          <a:xfrm>
            <a:off x="3931920" y="1737360"/>
            <a:ext cx="5947200" cy="4297320"/>
          </a:xfrm>
          <a:prstGeom prst="rect">
            <a:avLst/>
          </a:prstGeom>
          <a:ln>
            <a:noFill/>
          </a:ln>
        </p:spPr>
      </p:pic>
      <p:sp>
        <p:nvSpPr>
          <p:cNvPr id="96" name="Line 2"/>
          <p:cNvSpPr/>
          <p:nvPr/>
        </p:nvSpPr>
        <p:spPr>
          <a:xfrm flipH="1" flipV="1">
            <a:off x="6766560" y="4206240"/>
            <a:ext cx="457200" cy="1280160"/>
          </a:xfrm>
          <a:prstGeom prst="line">
            <a:avLst/>
          </a:prstGeom>
          <a:ln w="76320">
            <a:solidFill>
              <a:srgbClr val="ffff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3"/>
          <p:cNvSpPr/>
          <p:nvPr/>
        </p:nvSpPr>
        <p:spPr>
          <a:xfrm>
            <a:off x="7223760" y="5486400"/>
            <a:ext cx="25599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= Hot Gas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Line 4"/>
          <p:cNvSpPr/>
          <p:nvPr/>
        </p:nvSpPr>
        <p:spPr>
          <a:xfrm>
            <a:off x="4480560" y="3291840"/>
            <a:ext cx="1371600" cy="914400"/>
          </a:xfrm>
          <a:prstGeom prst="line">
            <a:avLst/>
          </a:prstGeom>
          <a:ln w="76320">
            <a:solidFill>
              <a:srgbClr val="ffff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5"/>
          <p:cNvSpPr/>
          <p:nvPr/>
        </p:nvSpPr>
        <p:spPr>
          <a:xfrm>
            <a:off x="4206240" y="2926080"/>
            <a:ext cx="2742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 = Gravitating Mass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0" y="2735280"/>
            <a:ext cx="10076400" cy="238500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dark = doesn’t interact with light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</a:t>
            </a:r>
            <a:r>
              <a:rPr b="0" lang="en-US" sz="5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(except via gravity)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Cosmological Simulations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54" descr=""/>
          <p:cNvPicPr/>
          <p:nvPr/>
        </p:nvPicPr>
        <p:blipFill>
          <a:blip r:embed="rId1"/>
          <a:stretch/>
        </p:blipFill>
        <p:spPr>
          <a:xfrm>
            <a:off x="509040" y="1463040"/>
            <a:ext cx="7171560" cy="3933000"/>
          </a:xfrm>
          <a:prstGeom prst="rect">
            <a:avLst/>
          </a:prstGeom>
          <a:ln>
            <a:noFill/>
          </a:ln>
        </p:spPr>
      </p:pic>
      <p:sp>
        <p:nvSpPr>
          <p:cNvPr id="103" name="Line 2"/>
          <p:cNvSpPr/>
          <p:nvPr/>
        </p:nvSpPr>
        <p:spPr>
          <a:xfrm flipH="1" flipV="1">
            <a:off x="5669280" y="3768480"/>
            <a:ext cx="640080" cy="1188720"/>
          </a:xfrm>
          <a:prstGeom prst="line">
            <a:avLst/>
          </a:prstGeom>
          <a:ln w="76320">
            <a:solidFill>
              <a:srgbClr val="ff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4846320" y="4957200"/>
            <a:ext cx="2834280" cy="345960"/>
          </a:xfrm>
          <a:prstGeom prst="rect">
            <a:avLst/>
          </a:prstGeom>
          <a:solidFill>
            <a:srgbClr val="00000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Bright = Lots of Galaxies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685800" y="2187360"/>
            <a:ext cx="8320680" cy="4350600"/>
          </a:xfrm>
          <a:prstGeom prst="rect">
            <a:avLst/>
          </a:prstGeom>
          <a:solidFill>
            <a:srgbClr val="000000">
              <a:alpha val="7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cold (or warm)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 moves slowly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massive particles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Forces &amp; Particles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59" descr=""/>
          <p:cNvPicPr/>
          <p:nvPr/>
        </p:nvPicPr>
        <p:blipFill>
          <a:blip r:embed="rId1"/>
          <a:stretch/>
        </p:blipFill>
        <p:spPr>
          <a:xfrm>
            <a:off x="0" y="2336760"/>
            <a:ext cx="4754520" cy="3570480"/>
          </a:xfrm>
          <a:prstGeom prst="rect">
            <a:avLst/>
          </a:prstGeom>
          <a:ln>
            <a:noFill/>
          </a:ln>
        </p:spPr>
      </p:pic>
      <p:pic>
        <p:nvPicPr>
          <p:cNvPr id="108" name="Picture 60" descr=""/>
          <p:cNvPicPr/>
          <p:nvPr/>
        </p:nvPicPr>
        <p:blipFill>
          <a:blip r:embed="rId2"/>
          <a:stretch/>
        </p:blipFill>
        <p:spPr>
          <a:xfrm>
            <a:off x="4761360" y="2305440"/>
            <a:ext cx="5371560" cy="363780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4114800" y="3471480"/>
            <a:ext cx="365400" cy="36540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3859920" y="3837240"/>
            <a:ext cx="914040" cy="26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Graviton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274320" y="2250000"/>
            <a:ext cx="1188360" cy="292572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5"/>
          <p:cNvSpPr/>
          <p:nvPr/>
        </p:nvSpPr>
        <p:spPr>
          <a:xfrm>
            <a:off x="1280160" y="1592280"/>
            <a:ext cx="72234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Normal Matter (atoms)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-91440" y="2336760"/>
            <a:ext cx="3382920" cy="28749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7"/>
          <p:cNvSpPr/>
          <p:nvPr/>
        </p:nvSpPr>
        <p:spPr>
          <a:xfrm>
            <a:off x="182880" y="4937760"/>
            <a:ext cx="3108600" cy="1371240"/>
          </a:xfrm>
          <a:prstGeom prst="ellipse">
            <a:avLst/>
          </a:prstGeom>
          <a:noFill/>
          <a:ln w="1908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8"/>
          <p:cNvSpPr/>
          <p:nvPr/>
        </p:nvSpPr>
        <p:spPr>
          <a:xfrm>
            <a:off x="4754880" y="2560320"/>
            <a:ext cx="1645560" cy="164556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9"/>
          <p:cNvSpPr/>
          <p:nvPr/>
        </p:nvSpPr>
        <p:spPr>
          <a:xfrm>
            <a:off x="182880" y="2336760"/>
            <a:ext cx="3017160" cy="205200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0"/>
          <p:cNvSpPr/>
          <p:nvPr/>
        </p:nvSpPr>
        <p:spPr>
          <a:xfrm>
            <a:off x="7955280" y="2560320"/>
            <a:ext cx="1554120" cy="155412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1"/>
          <p:cNvSpPr/>
          <p:nvPr/>
        </p:nvSpPr>
        <p:spPr>
          <a:xfrm>
            <a:off x="-182880" y="2194560"/>
            <a:ext cx="3474360" cy="420588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2"/>
          <p:cNvSpPr/>
          <p:nvPr/>
        </p:nvSpPr>
        <p:spPr>
          <a:xfrm>
            <a:off x="4663440" y="4754880"/>
            <a:ext cx="5120280" cy="115236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>
                <p:childTnLst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freeze">
                      <p:stCondLst>
                        <p:cond delay="indefinite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freeze">
                      <p:stCondLst>
                        <p:cond delay="indefinite"/>
                      </p:stCondLst>
                      <p:childTnLst>
                        <p:par>
                          <p:cTn id="62" fill="freeze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Interactions for Dark Matter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73" descr=""/>
          <p:cNvPicPr/>
          <p:nvPr/>
        </p:nvPicPr>
        <p:blipFill>
          <a:blip r:embed="rId1"/>
          <a:srcRect l="0" t="0" r="36535" b="0"/>
          <a:stretch/>
        </p:blipFill>
        <p:spPr>
          <a:xfrm>
            <a:off x="0" y="2336760"/>
            <a:ext cx="3016800" cy="3570480"/>
          </a:xfrm>
          <a:prstGeom prst="rect">
            <a:avLst/>
          </a:prstGeom>
          <a:ln>
            <a:noFill/>
          </a:ln>
        </p:spPr>
      </p:pic>
      <p:pic>
        <p:nvPicPr>
          <p:cNvPr id="122" name="Picture 74" descr=""/>
          <p:cNvPicPr/>
          <p:nvPr/>
        </p:nvPicPr>
        <p:blipFill>
          <a:blip r:embed="rId2"/>
          <a:stretch/>
        </p:blipFill>
        <p:spPr>
          <a:xfrm>
            <a:off x="4761360" y="2305440"/>
            <a:ext cx="5371560" cy="3637800"/>
          </a:xfrm>
          <a:prstGeom prst="rect">
            <a:avLst/>
          </a:prstGeom>
          <a:ln>
            <a:noFill/>
          </a:ln>
        </p:spPr>
      </p:pic>
      <p:sp>
        <p:nvSpPr>
          <p:cNvPr id="123" name="Line 2"/>
          <p:cNvSpPr/>
          <p:nvPr/>
        </p:nvSpPr>
        <p:spPr>
          <a:xfrm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3"/>
          <p:cNvSpPr/>
          <p:nvPr/>
        </p:nvSpPr>
        <p:spPr>
          <a:xfrm flipV="1"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"/>
          <p:cNvSpPr/>
          <p:nvPr/>
        </p:nvSpPr>
        <p:spPr>
          <a:xfrm>
            <a:off x="5120640" y="4663440"/>
            <a:ext cx="1188360" cy="1188360"/>
          </a:xfrm>
          <a:prstGeom prst="ellipse">
            <a:avLst/>
          </a:prstGeom>
          <a:noFill/>
          <a:ln w="1522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5"/>
          <p:cNvSpPr/>
          <p:nvPr/>
        </p:nvSpPr>
        <p:spPr>
          <a:xfrm>
            <a:off x="8961120" y="2651760"/>
            <a:ext cx="1645560" cy="14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8686800" y="4663440"/>
            <a:ext cx="1645560" cy="145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96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03640" y="6116400"/>
            <a:ext cx="548280" cy="54828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1357200" y="6116400"/>
            <a:ext cx="548280" cy="54828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2210760" y="6131880"/>
            <a:ext cx="548280" cy="5482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Force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81" descr=""/>
          <p:cNvPicPr/>
          <p:nvPr/>
        </p:nvPicPr>
        <p:blipFill>
          <a:blip r:embed="rId1"/>
          <a:srcRect l="0" t="0" r="18824" b="50662"/>
          <a:stretch/>
        </p:blipFill>
        <p:spPr>
          <a:xfrm>
            <a:off x="0" y="2336760"/>
            <a:ext cx="3859200" cy="1760760"/>
          </a:xfrm>
          <a:prstGeom prst="rect">
            <a:avLst/>
          </a:prstGeom>
          <a:ln>
            <a:noFill/>
          </a:ln>
        </p:spPr>
      </p:pic>
      <p:pic>
        <p:nvPicPr>
          <p:cNvPr id="133" name="Picture 82" descr=""/>
          <p:cNvPicPr/>
          <p:nvPr/>
        </p:nvPicPr>
        <p:blipFill>
          <a:blip r:embed="rId2"/>
          <a:srcRect l="56034" t="12031" r="8209" b="50252"/>
          <a:stretch/>
        </p:blipFill>
        <p:spPr>
          <a:xfrm>
            <a:off x="7772400" y="2743200"/>
            <a:ext cx="1919520" cy="137088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07440" y="3271680"/>
            <a:ext cx="841680" cy="8056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6436080" y="2786040"/>
            <a:ext cx="32904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6692400" y="3287520"/>
            <a:ext cx="328680" cy="37584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>
            <a:off x="6070320" y="3245760"/>
            <a:ext cx="329040" cy="37584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6"/>
          <p:cNvSpPr/>
          <p:nvPr/>
        </p:nvSpPr>
        <p:spPr>
          <a:xfrm flipV="1">
            <a:off x="6351480" y="3107160"/>
            <a:ext cx="132840" cy="19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6399720" y="3434040"/>
            <a:ext cx="292680" cy="417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8"/>
          <p:cNvSpPr/>
          <p:nvPr/>
        </p:nvSpPr>
        <p:spPr>
          <a:xfrm flipH="1" flipV="1">
            <a:off x="6717240" y="3106440"/>
            <a:ext cx="139680" cy="180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"/>
          <p:cNvSpPr/>
          <p:nvPr/>
        </p:nvSpPr>
        <p:spPr>
          <a:xfrm>
            <a:off x="5852160" y="2560320"/>
            <a:ext cx="1462680" cy="146268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0"/>
          <p:cNvSpPr/>
          <p:nvPr/>
        </p:nvSpPr>
        <p:spPr>
          <a:xfrm>
            <a:off x="6618960" y="4797720"/>
            <a:ext cx="32904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11"/>
          <p:cNvSpPr/>
          <p:nvPr/>
        </p:nvSpPr>
        <p:spPr>
          <a:xfrm>
            <a:off x="6875280" y="5299200"/>
            <a:ext cx="328680" cy="37584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 flipH="1" flipV="1">
            <a:off x="6900120" y="5118120"/>
            <a:ext cx="139680" cy="180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3"/>
          <p:cNvSpPr/>
          <p:nvPr/>
        </p:nvSpPr>
        <p:spPr>
          <a:xfrm>
            <a:off x="6198480" y="4660200"/>
            <a:ext cx="1299240" cy="1299240"/>
          </a:xfrm>
          <a:prstGeom prst="ellipse">
            <a:avLst/>
          </a:prstGeom>
          <a:noFill/>
          <a:ln w="76320">
            <a:solidFill>
              <a:srgbClr val="66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4"/>
          <p:cNvSpPr/>
          <p:nvPr/>
        </p:nvSpPr>
        <p:spPr>
          <a:xfrm>
            <a:off x="2504160" y="4523400"/>
            <a:ext cx="32904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15"/>
          <p:cNvSpPr/>
          <p:nvPr/>
        </p:nvSpPr>
        <p:spPr>
          <a:xfrm>
            <a:off x="2760480" y="5024880"/>
            <a:ext cx="328680" cy="37584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16"/>
          <p:cNvSpPr/>
          <p:nvPr/>
        </p:nvSpPr>
        <p:spPr>
          <a:xfrm>
            <a:off x="2138400" y="4983120"/>
            <a:ext cx="329040" cy="37584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17"/>
          <p:cNvSpPr/>
          <p:nvPr/>
        </p:nvSpPr>
        <p:spPr>
          <a:xfrm flipV="1">
            <a:off x="2419560" y="4844520"/>
            <a:ext cx="132840" cy="19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8"/>
          <p:cNvSpPr/>
          <p:nvPr/>
        </p:nvSpPr>
        <p:spPr>
          <a:xfrm>
            <a:off x="2467800" y="5171400"/>
            <a:ext cx="292680" cy="417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9"/>
          <p:cNvSpPr/>
          <p:nvPr/>
        </p:nvSpPr>
        <p:spPr>
          <a:xfrm flipH="1" flipV="1">
            <a:off x="2785320" y="4843800"/>
            <a:ext cx="139680" cy="180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0"/>
          <p:cNvSpPr/>
          <p:nvPr/>
        </p:nvSpPr>
        <p:spPr>
          <a:xfrm>
            <a:off x="1820160" y="4109400"/>
            <a:ext cx="2285640" cy="2285640"/>
          </a:xfrm>
          <a:prstGeom prst="ellipse">
            <a:avLst/>
          </a:prstGeom>
          <a:noFill/>
          <a:ln w="7632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1"/>
          <p:cNvSpPr/>
          <p:nvPr/>
        </p:nvSpPr>
        <p:spPr>
          <a:xfrm>
            <a:off x="3474720" y="4835880"/>
            <a:ext cx="32868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2"/>
          <p:cNvSpPr/>
          <p:nvPr/>
        </p:nvSpPr>
        <p:spPr>
          <a:xfrm>
            <a:off x="3200400" y="5567400"/>
            <a:ext cx="328680" cy="37584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3"/>
          <p:cNvSpPr/>
          <p:nvPr/>
        </p:nvSpPr>
        <p:spPr>
          <a:xfrm>
            <a:off x="3089520" y="5213160"/>
            <a:ext cx="360" cy="36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4"/>
          <p:cNvSpPr/>
          <p:nvPr/>
        </p:nvSpPr>
        <p:spPr>
          <a:xfrm flipV="1">
            <a:off x="3089520" y="5157000"/>
            <a:ext cx="433080" cy="56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5"/>
          <p:cNvSpPr/>
          <p:nvPr/>
        </p:nvSpPr>
        <p:spPr>
          <a:xfrm flipH="1" flipV="1">
            <a:off x="2785320" y="4578480"/>
            <a:ext cx="737280" cy="3124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6"/>
          <p:cNvSpPr/>
          <p:nvPr/>
        </p:nvSpPr>
        <p:spPr>
          <a:xfrm flipH="1" flipV="1">
            <a:off x="2303280" y="5358600"/>
            <a:ext cx="897120" cy="396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7"/>
          <p:cNvSpPr/>
          <p:nvPr/>
        </p:nvSpPr>
        <p:spPr>
          <a:xfrm>
            <a:off x="2925000" y="5401080"/>
            <a:ext cx="323280" cy="2214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8"/>
          <p:cNvSpPr/>
          <p:nvPr/>
        </p:nvSpPr>
        <p:spPr>
          <a:xfrm flipV="1">
            <a:off x="3529440" y="5212080"/>
            <a:ext cx="109800" cy="543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9"/>
          <p:cNvSpPr/>
          <p:nvPr/>
        </p:nvSpPr>
        <p:spPr>
          <a:xfrm>
            <a:off x="4297680" y="3931920"/>
            <a:ext cx="1554120" cy="155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30"/>
          <p:cNvSpPr/>
          <p:nvPr/>
        </p:nvSpPr>
        <p:spPr>
          <a:xfrm flipV="1">
            <a:off x="7132320" y="1828800"/>
            <a:ext cx="731520" cy="9144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31"/>
          <p:cNvSpPr/>
          <p:nvPr/>
        </p:nvSpPr>
        <p:spPr>
          <a:xfrm>
            <a:off x="7498080" y="5371560"/>
            <a:ext cx="2194560" cy="8229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3640" y="301320"/>
            <a:ext cx="9068400" cy="12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Force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114" descr=""/>
          <p:cNvPicPr/>
          <p:nvPr/>
        </p:nvPicPr>
        <p:blipFill>
          <a:blip r:embed="rId1"/>
          <a:srcRect l="0" t="0" r="18824" b="-999"/>
          <a:stretch/>
        </p:blipFill>
        <p:spPr>
          <a:xfrm>
            <a:off x="0" y="2336760"/>
            <a:ext cx="3859200" cy="3606120"/>
          </a:xfrm>
          <a:prstGeom prst="rect">
            <a:avLst/>
          </a:prstGeom>
          <a:ln>
            <a:noFill/>
          </a:ln>
        </p:spPr>
      </p:pic>
      <p:pic>
        <p:nvPicPr>
          <p:cNvPr id="166" name="Picture 115" descr=""/>
          <p:cNvPicPr/>
          <p:nvPr/>
        </p:nvPicPr>
        <p:blipFill>
          <a:blip r:embed="rId2"/>
          <a:srcRect l="56034" t="72336" r="8209" b="2513"/>
          <a:stretch/>
        </p:blipFill>
        <p:spPr>
          <a:xfrm>
            <a:off x="7772400" y="4937760"/>
            <a:ext cx="1919520" cy="91368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3017520" y="2336760"/>
            <a:ext cx="840960" cy="17737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3"/>
          <p:cNvSpPr/>
          <p:nvPr/>
        </p:nvSpPr>
        <p:spPr>
          <a:xfrm>
            <a:off x="8539200" y="1831680"/>
            <a:ext cx="32904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8795520" y="2333160"/>
            <a:ext cx="328680" cy="37584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8173440" y="2291400"/>
            <a:ext cx="329040" cy="37584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 flipV="1">
            <a:off x="8454600" y="2152800"/>
            <a:ext cx="132840" cy="19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7"/>
          <p:cNvSpPr/>
          <p:nvPr/>
        </p:nvSpPr>
        <p:spPr>
          <a:xfrm>
            <a:off x="8502840" y="2479680"/>
            <a:ext cx="292680" cy="417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 flipH="1" flipV="1">
            <a:off x="8820360" y="2152080"/>
            <a:ext cx="139680" cy="180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9"/>
          <p:cNvSpPr/>
          <p:nvPr/>
        </p:nvSpPr>
        <p:spPr>
          <a:xfrm>
            <a:off x="1005840" y="27432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10"/>
          <p:cNvSpPr/>
          <p:nvPr/>
        </p:nvSpPr>
        <p:spPr>
          <a:xfrm>
            <a:off x="1920240" y="27432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1"/>
          <p:cNvSpPr/>
          <p:nvPr/>
        </p:nvSpPr>
        <p:spPr>
          <a:xfrm>
            <a:off x="1005840" y="36576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2"/>
          <p:cNvSpPr/>
          <p:nvPr/>
        </p:nvSpPr>
        <p:spPr>
          <a:xfrm>
            <a:off x="1920240" y="36576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3"/>
          <p:cNvSpPr/>
          <p:nvPr/>
        </p:nvSpPr>
        <p:spPr>
          <a:xfrm>
            <a:off x="1920240" y="45720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14"/>
          <p:cNvSpPr/>
          <p:nvPr/>
        </p:nvSpPr>
        <p:spPr>
          <a:xfrm>
            <a:off x="1005840" y="457200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5"/>
          <p:cNvSpPr/>
          <p:nvPr/>
        </p:nvSpPr>
        <p:spPr>
          <a:xfrm>
            <a:off x="1038600" y="541548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16"/>
          <p:cNvSpPr/>
          <p:nvPr/>
        </p:nvSpPr>
        <p:spPr>
          <a:xfrm>
            <a:off x="1920240" y="5394960"/>
            <a:ext cx="548640" cy="36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17"/>
          <p:cNvSpPr/>
          <p:nvPr/>
        </p:nvSpPr>
        <p:spPr>
          <a:xfrm>
            <a:off x="822960" y="2926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18"/>
          <p:cNvSpPr/>
          <p:nvPr/>
        </p:nvSpPr>
        <p:spPr>
          <a:xfrm>
            <a:off x="1737360" y="2926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19"/>
          <p:cNvSpPr/>
          <p:nvPr/>
        </p:nvSpPr>
        <p:spPr>
          <a:xfrm>
            <a:off x="2579760" y="2926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20"/>
          <p:cNvSpPr/>
          <p:nvPr/>
        </p:nvSpPr>
        <p:spPr>
          <a:xfrm>
            <a:off x="822960" y="4690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21"/>
          <p:cNvSpPr/>
          <p:nvPr/>
        </p:nvSpPr>
        <p:spPr>
          <a:xfrm>
            <a:off x="1722960" y="4726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22"/>
          <p:cNvSpPr/>
          <p:nvPr/>
        </p:nvSpPr>
        <p:spPr>
          <a:xfrm>
            <a:off x="2622960" y="4726080"/>
            <a:ext cx="36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23"/>
          <p:cNvSpPr/>
          <p:nvPr/>
        </p:nvSpPr>
        <p:spPr>
          <a:xfrm>
            <a:off x="1005840" y="301752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24"/>
          <p:cNvSpPr/>
          <p:nvPr/>
        </p:nvSpPr>
        <p:spPr>
          <a:xfrm flipH="1">
            <a:off x="1005840" y="301752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25"/>
          <p:cNvSpPr/>
          <p:nvPr/>
        </p:nvSpPr>
        <p:spPr>
          <a:xfrm>
            <a:off x="1920240" y="301680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26"/>
          <p:cNvSpPr/>
          <p:nvPr/>
        </p:nvSpPr>
        <p:spPr>
          <a:xfrm flipH="1">
            <a:off x="1920240" y="301680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27"/>
          <p:cNvSpPr/>
          <p:nvPr/>
        </p:nvSpPr>
        <p:spPr>
          <a:xfrm>
            <a:off x="1005840" y="4762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28"/>
          <p:cNvSpPr/>
          <p:nvPr/>
        </p:nvSpPr>
        <p:spPr>
          <a:xfrm flipH="1">
            <a:off x="1005840" y="4762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29"/>
          <p:cNvSpPr/>
          <p:nvPr/>
        </p:nvSpPr>
        <p:spPr>
          <a:xfrm>
            <a:off x="1890000" y="4780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30"/>
          <p:cNvSpPr/>
          <p:nvPr/>
        </p:nvSpPr>
        <p:spPr>
          <a:xfrm flipH="1">
            <a:off x="1890000" y="4780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1"/>
          <p:cNvSpPr/>
          <p:nvPr/>
        </p:nvSpPr>
        <p:spPr>
          <a:xfrm>
            <a:off x="4875480" y="1840680"/>
            <a:ext cx="329040" cy="37584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2"/>
          <p:cNvSpPr/>
          <p:nvPr/>
        </p:nvSpPr>
        <p:spPr>
          <a:xfrm>
            <a:off x="5131800" y="2342160"/>
            <a:ext cx="328680" cy="37584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3"/>
          <p:cNvSpPr/>
          <p:nvPr/>
        </p:nvSpPr>
        <p:spPr>
          <a:xfrm>
            <a:off x="4509720" y="2300400"/>
            <a:ext cx="329040" cy="37584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4"/>
          <p:cNvSpPr/>
          <p:nvPr/>
        </p:nvSpPr>
        <p:spPr>
          <a:xfrm flipV="1">
            <a:off x="4790880" y="2161800"/>
            <a:ext cx="132840" cy="193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5"/>
          <p:cNvSpPr/>
          <p:nvPr/>
        </p:nvSpPr>
        <p:spPr>
          <a:xfrm>
            <a:off x="4839120" y="2488680"/>
            <a:ext cx="292680" cy="417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36"/>
          <p:cNvSpPr/>
          <p:nvPr/>
        </p:nvSpPr>
        <p:spPr>
          <a:xfrm flipH="1" flipV="1">
            <a:off x="5156640" y="2161080"/>
            <a:ext cx="139680" cy="180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7"/>
          <p:cNvSpPr/>
          <p:nvPr/>
        </p:nvSpPr>
        <p:spPr>
          <a:xfrm>
            <a:off x="4389120" y="4023360"/>
            <a:ext cx="456840" cy="456840"/>
          </a:xfrm>
          <a:prstGeom prst="ellipse">
            <a:avLst/>
          </a:prstGeom>
          <a:solidFill>
            <a:srgbClr val="8ce9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8"/>
          <p:cNvSpPr/>
          <p:nvPr/>
        </p:nvSpPr>
        <p:spPr>
          <a:xfrm>
            <a:off x="4389120" y="4023360"/>
            <a:ext cx="456840" cy="456840"/>
          </a:xfrm>
          <a:prstGeom prst="ellipse">
            <a:avLst/>
          </a:prstGeom>
          <a:blipFill>
            <a:blip r:embed="rId3"/>
            <a:stretch>
              <a:fillRect l="0" t="0" r="-1287" b="0"/>
            </a:stretch>
          </a:blip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Line 39"/>
          <p:cNvSpPr/>
          <p:nvPr/>
        </p:nvSpPr>
        <p:spPr>
          <a:xfrm flipV="1">
            <a:off x="4754880" y="3200400"/>
            <a:ext cx="822960" cy="91440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40"/>
          <p:cNvSpPr/>
          <p:nvPr/>
        </p:nvSpPr>
        <p:spPr>
          <a:xfrm flipV="1">
            <a:off x="8675280" y="1174320"/>
            <a:ext cx="360" cy="3657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41"/>
          <p:cNvSpPr/>
          <p:nvPr/>
        </p:nvSpPr>
        <p:spPr>
          <a:xfrm>
            <a:off x="9326880" y="3657600"/>
            <a:ext cx="640080" cy="1280160"/>
          </a:xfrm>
          <a:prstGeom prst="line">
            <a:avLst/>
          </a:prstGeom>
          <a:ln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2"/>
          <p:cNvSpPr/>
          <p:nvPr/>
        </p:nvSpPr>
        <p:spPr>
          <a:xfrm>
            <a:off x="7955280" y="1605960"/>
            <a:ext cx="1462680" cy="146268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43"/>
          <p:cNvSpPr/>
          <p:nvPr/>
        </p:nvSpPr>
        <p:spPr>
          <a:xfrm>
            <a:off x="4272840" y="1615320"/>
            <a:ext cx="1462680" cy="146268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44"/>
          <p:cNvSpPr/>
          <p:nvPr/>
        </p:nvSpPr>
        <p:spPr>
          <a:xfrm>
            <a:off x="5943600" y="1645920"/>
            <a:ext cx="1554120" cy="155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5"/>
          <p:cNvSpPr/>
          <p:nvPr/>
        </p:nvSpPr>
        <p:spPr>
          <a:xfrm>
            <a:off x="8953920" y="3231720"/>
            <a:ext cx="456840" cy="456840"/>
          </a:xfrm>
          <a:prstGeom prst="ellipse">
            <a:avLst/>
          </a:prstGeom>
          <a:solidFill>
            <a:srgbClr val="8ce959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6"/>
          <p:cNvSpPr/>
          <p:nvPr/>
        </p:nvSpPr>
        <p:spPr>
          <a:xfrm>
            <a:off x="8953920" y="3231720"/>
            <a:ext cx="456840" cy="456840"/>
          </a:xfrm>
          <a:prstGeom prst="ellipse">
            <a:avLst/>
          </a:prstGeom>
          <a:blipFill>
            <a:blip r:embed="rId4"/>
            <a:stretch>
              <a:fillRect l="0" t="0" r="-2543" b="0"/>
            </a:stretch>
          </a:blip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162</TotalTime>
  <Application>LibreOffice/5.1.5.2$Linux_X86_64 LibreOffice_project/10$Build-2</Application>
  <Words>161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2016-09-13T14:16:19Z</dcterms:created>
  <dc:creator/>
  <dc:description/>
  <dc:language>en-US</dc:language>
  <cp:lastModifiedBy/>
  <dcterms:modified xsi:type="dcterms:W3CDTF">2016-09-19T14:23:24Z</dcterms:modified>
  <cp:revision>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